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5.JPG" ContentType="image/png"/>
  <Override PartName="/ppt/media/image6.JPG" ContentType="image/png"/>
  <Override PartName="/ppt/media/image8.JPG" ContentType="image/png"/>
  <Override PartName="/ppt/media/image9.JPG" ContentType="image/png"/>
  <Override PartName="/ppt/media/image10.JPG" ContentType="image/png"/>
  <Override PartName="/ppt/media/image11.JPG" ContentType="image/png"/>
  <Override PartName="/ppt/media/image12.JPG" ContentType="image/png"/>
  <Override PartName="/ppt/media/image13.JPG" ContentType="image/png"/>
  <Override PartName="/ppt/media/image14.JPG" ContentType="image/png"/>
  <Override PartName="/ppt/media/image15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905C47-648C-C8F0-53C9-97CC3C05B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629" y="775665"/>
            <a:ext cx="8637073" cy="977621"/>
          </a:xfrm>
        </p:spPr>
        <p:txBody>
          <a:bodyPr/>
          <a:lstStyle/>
          <a:p>
            <a:pPr algn="ctr"/>
            <a:r>
              <a:rPr lang="en-US" altLang="zh-CN" dirty="0"/>
              <a:t>2048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10721B5-6BCB-DFB9-E19A-5A29FBC3E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1450" y="2306085"/>
            <a:ext cx="8637072" cy="977621"/>
          </a:xfrm>
        </p:spPr>
        <p:txBody>
          <a:bodyPr/>
          <a:lstStyle/>
          <a:p>
            <a:pPr algn="ctr"/>
            <a:r>
              <a:rPr lang="zh-CN" altLang="en-US" dirty="0"/>
              <a:t>小组成员： </a:t>
            </a:r>
            <a:r>
              <a:rPr lang="en-US" altLang="zh-CN" dirty="0"/>
              <a:t>202031101601</a:t>
            </a:r>
            <a:r>
              <a:rPr lang="zh-CN" altLang="en-US" dirty="0"/>
              <a:t>舒锦鹏    </a:t>
            </a:r>
            <a:r>
              <a:rPr lang="en-US" altLang="zh-CN" dirty="0"/>
              <a:t>202031101480</a:t>
            </a:r>
            <a:r>
              <a:rPr lang="zh-CN" altLang="en-US" dirty="0"/>
              <a:t>贺禹佳</a:t>
            </a:r>
          </a:p>
        </p:txBody>
      </p:sp>
    </p:spTree>
    <p:extLst>
      <p:ext uri="{BB962C8B-B14F-4D97-AF65-F5344CB8AC3E}">
        <p14:creationId xmlns:p14="http://schemas.microsoft.com/office/powerpoint/2010/main" val="133494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18891F-A645-AE39-E8D3-C3A129DE9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240" y="1915928"/>
            <a:ext cx="8630445" cy="862783"/>
          </a:xfrm>
        </p:spPr>
        <p:txBody>
          <a:bodyPr/>
          <a:lstStyle/>
          <a:p>
            <a:pPr algn="ctr"/>
            <a:r>
              <a:rPr lang="en-US" altLang="zh-CN" dirty="0"/>
              <a:t>2048</a:t>
            </a:r>
            <a:r>
              <a:rPr lang="zh-CN" altLang="en-US" dirty="0"/>
              <a:t>游戏界面</a:t>
            </a:r>
          </a:p>
        </p:txBody>
      </p:sp>
    </p:spTree>
    <p:extLst>
      <p:ext uri="{BB962C8B-B14F-4D97-AF65-F5344CB8AC3E}">
        <p14:creationId xmlns:p14="http://schemas.microsoft.com/office/powerpoint/2010/main" val="1106739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6858D4D-B272-D5AD-EDBF-3F24F016E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3269"/>
            <a:ext cx="12192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925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912D29-1192-C02B-009E-FB489762D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1926455"/>
            <a:ext cx="3273099" cy="649119"/>
          </a:xfrm>
        </p:spPr>
        <p:txBody>
          <a:bodyPr/>
          <a:lstStyle/>
          <a:p>
            <a:pPr algn="ctr"/>
            <a:r>
              <a:rPr lang="zh-CN" altLang="en-US" dirty="0"/>
              <a:t>任务分解图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12C1E516-FFF7-6E8E-E413-FBFF42C73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78859" y="798513"/>
            <a:ext cx="3542190" cy="4659312"/>
          </a:xfrm>
        </p:spPr>
      </p:pic>
    </p:spTree>
    <p:extLst>
      <p:ext uri="{BB962C8B-B14F-4D97-AF65-F5344CB8AC3E}">
        <p14:creationId xmlns:p14="http://schemas.microsoft.com/office/powerpoint/2010/main" val="1924451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EA7741-426E-593E-DFCB-A44D1EA7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2192784"/>
            <a:ext cx="3273099" cy="524832"/>
          </a:xfrm>
        </p:spPr>
        <p:txBody>
          <a:bodyPr/>
          <a:lstStyle/>
          <a:p>
            <a:pPr algn="ctr"/>
            <a:r>
              <a:rPr lang="zh-CN" altLang="en-US" dirty="0"/>
              <a:t>甘特图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9FA2D91F-86C9-31C6-4BC1-9D0305AC57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3488" y="1553592"/>
            <a:ext cx="6013450" cy="3426781"/>
          </a:xfrm>
        </p:spPr>
      </p:pic>
    </p:spTree>
    <p:extLst>
      <p:ext uri="{BB962C8B-B14F-4D97-AF65-F5344CB8AC3E}">
        <p14:creationId xmlns:p14="http://schemas.microsoft.com/office/powerpoint/2010/main" val="3406979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36A0CB-03FC-4B68-8720-E5E5C21D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2166152"/>
            <a:ext cx="3273099" cy="640241"/>
          </a:xfrm>
        </p:spPr>
        <p:txBody>
          <a:bodyPr/>
          <a:lstStyle/>
          <a:p>
            <a:pPr algn="ctr"/>
            <a:r>
              <a:rPr lang="zh-CN" altLang="en-US" dirty="0"/>
              <a:t>燃尽图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78B5A62D-B9C3-41E0-D91D-1A7DFF354C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3488" y="1589103"/>
            <a:ext cx="6013450" cy="3657600"/>
          </a:xfrm>
        </p:spPr>
      </p:pic>
    </p:spTree>
    <p:extLst>
      <p:ext uri="{BB962C8B-B14F-4D97-AF65-F5344CB8AC3E}">
        <p14:creationId xmlns:p14="http://schemas.microsoft.com/office/powerpoint/2010/main" val="4007530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CD8392-1D77-9D05-40B3-995365F1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1953087"/>
            <a:ext cx="3273099" cy="622486"/>
          </a:xfrm>
        </p:spPr>
        <p:txBody>
          <a:bodyPr/>
          <a:lstStyle/>
          <a:p>
            <a:pPr algn="ctr"/>
            <a:r>
              <a:rPr lang="zh-CN" altLang="en-US" dirty="0"/>
              <a:t>用例图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38E5FE04-B5DF-C242-8B63-B59C23C887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2086" y="1287808"/>
            <a:ext cx="5841760" cy="3586031"/>
          </a:xfrm>
        </p:spPr>
      </p:pic>
    </p:spTree>
    <p:extLst>
      <p:ext uri="{BB962C8B-B14F-4D97-AF65-F5344CB8AC3E}">
        <p14:creationId xmlns:p14="http://schemas.microsoft.com/office/powerpoint/2010/main" val="3658077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C84FCD-8581-FB47-F648-48396A70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5" y="2104008"/>
            <a:ext cx="3273099" cy="613608"/>
          </a:xfrm>
        </p:spPr>
        <p:txBody>
          <a:bodyPr/>
          <a:lstStyle/>
          <a:p>
            <a:pPr algn="ctr"/>
            <a:r>
              <a:rPr lang="zh-CN" altLang="en-US" dirty="0"/>
              <a:t>时序图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4FB3F410-E191-0B89-A73B-1F8784A58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5147" y="687919"/>
            <a:ext cx="6111839" cy="4769906"/>
          </a:xfrm>
        </p:spPr>
      </p:pic>
    </p:spTree>
    <p:extLst>
      <p:ext uri="{BB962C8B-B14F-4D97-AF65-F5344CB8AC3E}">
        <p14:creationId xmlns:p14="http://schemas.microsoft.com/office/powerpoint/2010/main" val="3522818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C75E49-1EE4-5643-9023-E22CF592C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5" y="1979748"/>
            <a:ext cx="3273099" cy="622486"/>
          </a:xfrm>
        </p:spPr>
        <p:txBody>
          <a:bodyPr/>
          <a:lstStyle/>
          <a:p>
            <a:pPr algn="ctr"/>
            <a:r>
              <a:rPr lang="zh-CN" altLang="en-US" dirty="0"/>
              <a:t>状态图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01F65B8A-CCC7-C228-D7AC-32366CF0A2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5733" y="1074198"/>
            <a:ext cx="6013450" cy="3861786"/>
          </a:xfrm>
        </p:spPr>
      </p:pic>
    </p:spTree>
    <p:extLst>
      <p:ext uri="{BB962C8B-B14F-4D97-AF65-F5344CB8AC3E}">
        <p14:creationId xmlns:p14="http://schemas.microsoft.com/office/powerpoint/2010/main" val="3089572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7ADF20-CF24-06EC-451E-39D4CB52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5" y="1935332"/>
            <a:ext cx="3273099" cy="657997"/>
          </a:xfrm>
        </p:spPr>
        <p:txBody>
          <a:bodyPr/>
          <a:lstStyle/>
          <a:p>
            <a:pPr algn="ctr"/>
            <a:r>
              <a:rPr lang="zh-CN" altLang="en-US" dirty="0"/>
              <a:t>活动图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DEEB3B99-1B79-D1CC-191A-BD72C6BD1D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0121" y="1003176"/>
            <a:ext cx="6013450" cy="4172505"/>
          </a:xfrm>
        </p:spPr>
      </p:pic>
    </p:spTree>
    <p:extLst>
      <p:ext uri="{BB962C8B-B14F-4D97-AF65-F5344CB8AC3E}">
        <p14:creationId xmlns:p14="http://schemas.microsoft.com/office/powerpoint/2010/main" val="3965475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40646-66D9-285C-D049-21086CB5A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3392" y="1305017"/>
            <a:ext cx="8637073" cy="1488296"/>
          </a:xfrm>
        </p:spPr>
        <p:txBody>
          <a:bodyPr/>
          <a:lstStyle/>
          <a:p>
            <a:pPr algn="ctr"/>
            <a:r>
              <a:rPr lang="zh-CN" altLang="en-US" dirty="0"/>
              <a:t>谢谢观看</a:t>
            </a:r>
          </a:p>
        </p:txBody>
      </p:sp>
    </p:spTree>
    <p:extLst>
      <p:ext uri="{BB962C8B-B14F-4D97-AF65-F5344CB8AC3E}">
        <p14:creationId xmlns:p14="http://schemas.microsoft.com/office/powerpoint/2010/main" val="64711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485D7C-C400-7015-1E43-14C45C8E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需求分析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F417F9-FAC7-219C-69B9-42B5FD2C7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性能需求</a:t>
            </a:r>
            <a:br>
              <a:rPr lang="zh-CN" altLang="en-US" dirty="0"/>
            </a:br>
            <a:r>
              <a:rPr lang="zh-CN" altLang="en-US" dirty="0"/>
              <a:t>玩家移动的时候不能有卡顿现象出现，玩家按下键盘就能呈现出结果</a:t>
            </a:r>
            <a:br>
              <a:rPr lang="zh-CN" altLang="en-US" dirty="0"/>
            </a:br>
            <a:br>
              <a:rPr lang="zh-CN" altLang="en-US" dirty="0"/>
            </a:br>
            <a:r>
              <a:rPr lang="zh-CN" altLang="en-US" dirty="0"/>
              <a:t>功能需求</a:t>
            </a:r>
            <a:br>
              <a:rPr lang="zh-CN" altLang="en-US" dirty="0"/>
            </a:br>
            <a:r>
              <a:rPr lang="en-US" altLang="zh-CN" dirty="0"/>
              <a:t>2048</a:t>
            </a:r>
            <a:r>
              <a:rPr lang="zh-CN" altLang="en-US" dirty="0"/>
              <a:t>是一款益智小游戏，这款游戏是由年仅</a:t>
            </a:r>
            <a:r>
              <a:rPr lang="en-US" altLang="zh-CN" dirty="0"/>
              <a:t>19</a:t>
            </a:r>
            <a:r>
              <a:rPr lang="zh-CN" altLang="en-US" dirty="0"/>
              <a:t>岁的意大利程序员加布里勒希鲁尼（</a:t>
            </a:r>
            <a:r>
              <a:rPr lang="en-US" altLang="zh-CN" dirty="0"/>
              <a:t>Gabriele </a:t>
            </a:r>
            <a:r>
              <a:rPr lang="en-US" altLang="zh-CN" dirty="0" err="1"/>
              <a:t>Cirulli</a:t>
            </a:r>
            <a:r>
              <a:rPr lang="zh-CN" altLang="en-US" dirty="0"/>
              <a:t>）开发出来的，官方版本只能在网页上或通过其移动网站运行。 </a:t>
            </a:r>
            <a:r>
              <a:rPr lang="en-US" altLang="zh-CN" dirty="0"/>
              <a:t>2048</a:t>
            </a:r>
            <a:r>
              <a:rPr lang="zh-CN" altLang="en-US" dirty="0"/>
              <a:t>游戏共有</a:t>
            </a:r>
            <a:r>
              <a:rPr lang="en-US" altLang="zh-CN" dirty="0"/>
              <a:t>16</a:t>
            </a:r>
            <a:r>
              <a:rPr lang="zh-CN" altLang="en-US" dirty="0"/>
              <a:t>个格子，初始时会有两个格子上安放了两个数字</a:t>
            </a:r>
            <a:r>
              <a:rPr lang="en-US" altLang="zh-CN" dirty="0"/>
              <a:t>2</a:t>
            </a:r>
            <a:r>
              <a:rPr lang="zh-CN" altLang="en-US" dirty="0"/>
              <a:t>，每次可以选择上下左右其中一个方向去滑动，每滑动一次，所有的数字方块都会往滑动的方向靠拢外，系统也会在空白的地方随即出现一个数字方块，相同数字的方块在靠拢、相撞时会相加。系统给予的数字方块不是</a:t>
            </a:r>
            <a:r>
              <a:rPr lang="en-US" altLang="zh-CN" dirty="0"/>
              <a:t>2</a:t>
            </a:r>
            <a:r>
              <a:rPr lang="zh-CN" altLang="en-US" dirty="0"/>
              <a:t>就是</a:t>
            </a:r>
            <a:r>
              <a:rPr lang="en-US" altLang="zh-CN" dirty="0"/>
              <a:t>4</a:t>
            </a:r>
            <a:r>
              <a:rPr lang="zh-CN" altLang="en-US" dirty="0"/>
              <a:t>，玩家要想办法在这小小的</a:t>
            </a:r>
            <a:r>
              <a:rPr lang="en-US" altLang="zh-CN" dirty="0"/>
              <a:t>16</a:t>
            </a:r>
            <a:r>
              <a:rPr lang="zh-CN" altLang="en-US" dirty="0"/>
              <a:t>格范围中凑出“</a:t>
            </a:r>
            <a:r>
              <a:rPr lang="en-US" altLang="zh-CN" dirty="0"/>
              <a:t>2048”</a:t>
            </a:r>
            <a:r>
              <a:rPr lang="zh-CN" altLang="en-US" dirty="0"/>
              <a:t>这个数字方块。</a:t>
            </a:r>
          </a:p>
        </p:txBody>
      </p:sp>
    </p:spTree>
    <p:extLst>
      <p:ext uri="{BB962C8B-B14F-4D97-AF65-F5344CB8AC3E}">
        <p14:creationId xmlns:p14="http://schemas.microsoft.com/office/powerpoint/2010/main" val="326420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0908FB-9E0B-6B09-FD00-6C76EA303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实现原理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A2E25E7-DBA8-E07E-D079-B0A5CE9B8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917" y="2824198"/>
            <a:ext cx="3438762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zh-CN" altLang="zh-CN" sz="1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1E5A030-53E3-6D98-52F1-C6A8BBA8A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7" y="2824198"/>
            <a:ext cx="2790825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791752B-C2A6-38B8-7CD4-A82F992EB51B}"/>
              </a:ext>
            </a:extLst>
          </p:cNvPr>
          <p:cNvSpPr txBox="1"/>
          <p:nvPr/>
        </p:nvSpPr>
        <p:spPr>
          <a:xfrm>
            <a:off x="4276519" y="2157674"/>
            <a:ext cx="3638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（1）首先把16宫格看成矩阵形式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867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D3D2-D1EF-D862-5D00-E82D5A141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实现原理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9BB6CF8-642C-C7A7-EBF1-FF2159E55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16791"/>
            <a:ext cx="3486212" cy="389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161D639-FD52-28E4-455C-AB2EAD3992EF}"/>
              </a:ext>
            </a:extLst>
          </p:cNvPr>
          <p:cNvSpPr txBox="1"/>
          <p:nvPr/>
        </p:nvSpPr>
        <p:spPr>
          <a:xfrm>
            <a:off x="3337264" y="2090172"/>
            <a:ext cx="21935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(2)在html中给每个格子添加类名及属性，来记录每个格子的位置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72880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6F74D9-551C-2F2D-380B-65A93C58F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实现原理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5C7C5252-CAEF-7B04-C038-F34AF555A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469" y="3065015"/>
            <a:ext cx="283845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B37B0C5-C524-8921-CBBE-C367C49CCE1A}"/>
              </a:ext>
            </a:extLst>
          </p:cNvPr>
          <p:cNvSpPr txBox="1"/>
          <p:nvPr/>
        </p:nvSpPr>
        <p:spPr>
          <a:xfrm>
            <a:off x="3044301" y="2139583"/>
            <a:ext cx="61033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(3)</a:t>
            </a:r>
            <a:r>
              <a:rPr lang="zh-CN" altLang="en-US" dirty="0"/>
              <a:t>游戏开始时，随机生成两个数字，</a:t>
            </a:r>
            <a:r>
              <a:rPr lang="en-US" altLang="zh-CN" dirty="0"/>
              <a:t>2</a:t>
            </a:r>
            <a:r>
              <a:rPr lang="zh-CN" altLang="en-US" dirty="0"/>
              <a:t>或者</a:t>
            </a:r>
            <a:r>
              <a:rPr lang="en-US" altLang="zh-CN" dirty="0"/>
              <a:t>4</a:t>
            </a:r>
            <a:r>
              <a:rPr lang="zh-CN" altLang="en-US" dirty="0"/>
              <a:t>，出现在矩阵中任意位置</a:t>
            </a:r>
          </a:p>
        </p:txBody>
      </p:sp>
    </p:spTree>
    <p:extLst>
      <p:ext uri="{BB962C8B-B14F-4D97-AF65-F5344CB8AC3E}">
        <p14:creationId xmlns:p14="http://schemas.microsoft.com/office/powerpoint/2010/main" val="1009419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38D24D-E0A8-C927-649D-FD78A4F32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实现原理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5B18873-6E4F-E0A6-D5CB-1728CA34F8E9}"/>
              </a:ext>
            </a:extLst>
          </p:cNvPr>
          <p:cNvSpPr txBox="1"/>
          <p:nvPr/>
        </p:nvSpPr>
        <p:spPr>
          <a:xfrm>
            <a:off x="3392816" y="1860482"/>
            <a:ext cx="23599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）移动的实现思路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47FCBB85-1D59-FF5F-5584-B0F1764D7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021" y="1848780"/>
            <a:ext cx="2831977" cy="420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58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D7531-8BF2-86B5-BC7E-34B1BD5B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实现原理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8655362-4C40-0204-4FB3-52B0F19A4B69}"/>
              </a:ext>
            </a:extLst>
          </p:cNvPr>
          <p:cNvSpPr txBox="1"/>
          <p:nvPr/>
        </p:nvSpPr>
        <p:spPr>
          <a:xfrm>
            <a:off x="5331072" y="2009749"/>
            <a:ext cx="18398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(5)</a:t>
            </a:r>
            <a:r>
              <a:rPr lang="zh-CN" altLang="en-US" dirty="0"/>
              <a:t>判断游戏结束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CCE4952C-1BDB-B35E-6196-63CC14109A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820" y="2816294"/>
            <a:ext cx="70104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58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0853D5-466C-AE3D-2B1E-05262D1F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484" y="2137870"/>
            <a:ext cx="8643154" cy="738495"/>
          </a:xfrm>
        </p:spPr>
        <p:txBody>
          <a:bodyPr/>
          <a:lstStyle/>
          <a:p>
            <a:pPr algn="ctr"/>
            <a:r>
              <a:rPr lang="en-US" altLang="zh-CN" dirty="0"/>
              <a:t>2048</a:t>
            </a:r>
            <a:r>
              <a:rPr lang="zh-CN" altLang="en-US" dirty="0"/>
              <a:t>登录界面</a:t>
            </a:r>
          </a:p>
        </p:txBody>
      </p:sp>
    </p:spTree>
    <p:extLst>
      <p:ext uri="{BB962C8B-B14F-4D97-AF65-F5344CB8AC3E}">
        <p14:creationId xmlns:p14="http://schemas.microsoft.com/office/powerpoint/2010/main" val="377662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0311788-5082-B1A2-D5D3-C91EC3742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738"/>
            <a:ext cx="12192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959374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TM10001114[[fn=画廊]]</Template>
  <TotalTime>34</TotalTime>
  <Words>287</Words>
  <Application>Microsoft Office PowerPoint</Application>
  <PresentationFormat>宽屏</PresentationFormat>
  <Paragraphs>25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画廊</vt:lpstr>
      <vt:lpstr>2048</vt:lpstr>
      <vt:lpstr>需求分析</vt:lpstr>
      <vt:lpstr>实现原理</vt:lpstr>
      <vt:lpstr>实现原理</vt:lpstr>
      <vt:lpstr>实现原理</vt:lpstr>
      <vt:lpstr>实现原理</vt:lpstr>
      <vt:lpstr>实现原理</vt:lpstr>
      <vt:lpstr>2048登录界面</vt:lpstr>
      <vt:lpstr>PowerPoint 演示文稿</vt:lpstr>
      <vt:lpstr>2048游戏界面</vt:lpstr>
      <vt:lpstr>PowerPoint 演示文稿</vt:lpstr>
      <vt:lpstr>任务分解图</vt:lpstr>
      <vt:lpstr>甘特图</vt:lpstr>
      <vt:lpstr>燃尽图</vt:lpstr>
      <vt:lpstr>用例图</vt:lpstr>
      <vt:lpstr>时序图</vt:lpstr>
      <vt:lpstr>状态图</vt:lpstr>
      <vt:lpstr>活动图</vt:lpstr>
      <vt:lpstr>谢谢观看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2048</dc:title>
  <dc:creator>956334162@qq.com</dc:creator>
  <cp:lastModifiedBy>956334162@qq.com</cp:lastModifiedBy>
  <cp:revision>1</cp:revision>
  <dcterms:created xsi:type="dcterms:W3CDTF">2022-12-10T05:48:55Z</dcterms:created>
  <dcterms:modified xsi:type="dcterms:W3CDTF">2022-12-10T06:23:45Z</dcterms:modified>
</cp:coreProperties>
</file>