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wdp" ContentType="image/vnd.ms-photo"/>
  <Default Extension="emf" ContentType="image/x-emf"/>
  <Default Extension="mp4" ContentType="video/mp4"/>
  <Default Extension="rels" ContentType="application/vnd.openxmlformats-package.relationships+xml"/>
  <Override PartName="/customXml/itemProps64.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5.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9" r:id="rId5"/>
    <p:sldId id="260" r:id="rId6"/>
    <p:sldId id="265" r:id="rId7"/>
    <p:sldId id="261" r:id="rId8"/>
    <p:sldId id="263" r:id="rId9"/>
    <p:sldId id="274" r:id="rId10"/>
    <p:sldId id="277" r:id="rId11"/>
    <p:sldId id="266" r:id="rId12"/>
    <p:sldId id="267" r:id="rId13"/>
    <p:sldId id="268" r:id="rId14"/>
    <p:sldId id="276" r:id="rId15"/>
    <p:sldId id="273" r:id="rId16"/>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冯 红娟" initials="冯" lastIdx="14" clrIdx="0"/>
  <p:cmAuthor id="2" name="吴 宗晟" initials="吴" lastIdx="21" clrIdx="1"/>
  <p:cmAuthor id="3" name="chenyuhong" initials="c" lastIdx="5" clrIdx="2"/>
  <p:cmAuthor id="4" name="zghni" initials="z"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8A1F6"/>
    <a:srgbClr val="E6E6E6"/>
    <a:srgbClr val="F4F6FB"/>
    <a:srgbClr val="6888B5"/>
    <a:srgbClr val="476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gs" Target="tags/tag65.xml"/><Relationship Id="rId22" Type="http://schemas.openxmlformats.org/officeDocument/2006/relationships/customXml" Target="../customXml/item1.xml"/><Relationship Id="rId21" Type="http://schemas.openxmlformats.org/officeDocument/2006/relationships/customXmlProps" Target="../customXml/itemProps64.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29927F-7422-466D-AA77-7766B4933CB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7" name="文本框 23"/>
          <p:cNvSpPr txBox="1"/>
          <p:nvPr userDrawn="1"/>
        </p:nvSpPr>
        <p:spPr>
          <a:xfrm>
            <a:off x="282831" y="249997"/>
            <a:ext cx="4486720"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altLang="zh-CN" sz="3200" dirty="0">
                <a:solidFill>
                  <a:schemeClr val="bg1"/>
                </a:solidFill>
                <a:effectLst>
                  <a:outerShdw blurRad="38100" dist="38100" dir="2700000" algn="tl">
                    <a:srgbClr val="000000">
                      <a:alpha val="43137"/>
                    </a:srgbClr>
                  </a:outerShdw>
                </a:effectLst>
                <a:latin typeface="方正正粗黑简体" panose="02000000000000000000" pitchFamily="2" charset="-122"/>
                <a:ea typeface="方正正粗黑简体" panose="02000000000000000000" pitchFamily="2" charset="-122"/>
                <a:cs typeface="Arial" panose="020B0604020202020204" pitchFamily="34" charset="0"/>
              </a:rPr>
              <a:t>1 </a:t>
            </a:r>
            <a:r>
              <a:rPr lang="zh-CN" altLang="en-US" sz="3200" dirty="0">
                <a:solidFill>
                  <a:schemeClr val="bg1"/>
                </a:solidFill>
                <a:effectLst>
                  <a:outerShdw blurRad="38100" dist="38100" dir="2700000" algn="tl">
                    <a:srgbClr val="000000">
                      <a:alpha val="43137"/>
                    </a:srgbClr>
                  </a:outerShdw>
                </a:effectLst>
                <a:latin typeface="方正正粗黑简体" panose="02000000000000000000" pitchFamily="2" charset="-122"/>
                <a:ea typeface="方正正粗黑简体" panose="02000000000000000000" pitchFamily="2" charset="-122"/>
                <a:cs typeface="Arial" panose="020B0604020202020204" pitchFamily="34" charset="0"/>
              </a:rPr>
              <a:t>请插入标题内容</a:t>
            </a:r>
            <a:endParaRPr lang="en-US" altLang="zh-CN" sz="3200" dirty="0">
              <a:solidFill>
                <a:schemeClr val="bg1"/>
              </a:solidFill>
              <a:effectLst>
                <a:outerShdw blurRad="38100" dist="38100" dir="2700000" algn="tl">
                  <a:srgbClr val="000000">
                    <a:alpha val="43137"/>
                  </a:srgbClr>
                </a:outerShdw>
              </a:effectLst>
              <a:latin typeface="方正正粗黑简体" panose="02000000000000000000" pitchFamily="2" charset="-122"/>
              <a:ea typeface="方正正粗黑简体" panose="02000000000000000000" pitchFamily="2" charset="-122"/>
              <a:cs typeface="Arial" panose="020B0604020202020204" pitchFamily="34" charset="0"/>
            </a:endParaRPr>
          </a:p>
        </p:txBody>
      </p:sp>
      <p:grpSp>
        <p:nvGrpSpPr>
          <p:cNvPr id="8" name="组合 7"/>
          <p:cNvGrpSpPr/>
          <p:nvPr userDrawn="1"/>
        </p:nvGrpSpPr>
        <p:grpSpPr>
          <a:xfrm>
            <a:off x="282831" y="155727"/>
            <a:ext cx="707253" cy="707253"/>
            <a:chOff x="4100081" y="3027750"/>
            <a:chExt cx="315255" cy="315255"/>
          </a:xfrm>
        </p:grpSpPr>
        <p:sp>
          <p:nvSpPr>
            <p:cNvPr id="9" name="椭圆 8"/>
            <p:cNvSpPr/>
            <p:nvPr/>
          </p:nvSpPr>
          <p:spPr>
            <a:xfrm>
              <a:off x="4100081" y="3027750"/>
              <a:ext cx="315255" cy="315255"/>
            </a:xfrm>
            <a:prstGeom prst="ellipse">
              <a:avLst/>
            </a:prstGeom>
            <a:gradFill flip="none" rotWithShape="1">
              <a:gsLst>
                <a:gs pos="36000">
                  <a:srgbClr val="0062AC">
                    <a:alpha val="50000"/>
                  </a:srgbClr>
                </a:gs>
                <a:gs pos="21000">
                  <a:srgbClr val="01BCFF">
                    <a:alpha val="90000"/>
                  </a:srgbClr>
                </a:gs>
                <a:gs pos="55000">
                  <a:srgbClr val="0062AC">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0" name="椭圆 9"/>
            <p:cNvSpPr/>
            <p:nvPr/>
          </p:nvSpPr>
          <p:spPr>
            <a:xfrm>
              <a:off x="4193764" y="3121433"/>
              <a:ext cx="127888" cy="127888"/>
            </a:xfrm>
            <a:prstGeom prst="ellipse">
              <a:avLst/>
            </a:prstGeom>
            <a:gradFill flip="none" rotWithShape="1">
              <a:gsLst>
                <a:gs pos="25000">
                  <a:schemeClr val="bg1">
                    <a:alpha val="80000"/>
                  </a:schemeClr>
                </a:gs>
                <a:gs pos="5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874714" y="3343728"/>
            <a:ext cx="2437983" cy="2287588"/>
          </a:xfrm>
          <a:custGeom>
            <a:avLst/>
            <a:gdLst>
              <a:gd name="connsiteX0" fmla="*/ 0 w 2437983"/>
              <a:gd name="connsiteY0" fmla="*/ 0 h 2287588"/>
              <a:gd name="connsiteX1" fmla="*/ 2437983 w 2437983"/>
              <a:gd name="connsiteY1" fmla="*/ 0 h 2287588"/>
              <a:gd name="connsiteX2" fmla="*/ 2437983 w 2437983"/>
              <a:gd name="connsiteY2" fmla="*/ 2287588 h 2287588"/>
              <a:gd name="connsiteX3" fmla="*/ 0 w 2437983"/>
              <a:gd name="connsiteY3" fmla="*/ 2287588 h 2287588"/>
            </a:gdLst>
            <a:ahLst/>
            <a:cxnLst>
              <a:cxn ang="0">
                <a:pos x="connsiteX0" y="connsiteY0"/>
              </a:cxn>
              <a:cxn ang="0">
                <a:pos x="connsiteX1" y="connsiteY1"/>
              </a:cxn>
              <a:cxn ang="0">
                <a:pos x="connsiteX2" y="connsiteY2"/>
              </a:cxn>
              <a:cxn ang="0">
                <a:pos x="connsiteX3" y="connsiteY3"/>
              </a:cxn>
            </a:cxnLst>
            <a:rect l="l" t="t" r="r" b="b"/>
            <a:pathLst>
              <a:path w="2437983" h="2287588">
                <a:moveTo>
                  <a:pt x="0" y="0"/>
                </a:moveTo>
                <a:lnTo>
                  <a:pt x="2437983" y="0"/>
                </a:lnTo>
                <a:lnTo>
                  <a:pt x="2437983" y="2287588"/>
                </a:lnTo>
                <a:lnTo>
                  <a:pt x="0" y="2287588"/>
                </a:ln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3542911" y="2026103"/>
            <a:ext cx="2437982" cy="2287588"/>
          </a:xfrm>
          <a:custGeom>
            <a:avLst/>
            <a:gdLst>
              <a:gd name="connsiteX0" fmla="*/ 0 w 2437982"/>
              <a:gd name="connsiteY0" fmla="*/ 0 h 2287588"/>
              <a:gd name="connsiteX1" fmla="*/ 2437982 w 2437982"/>
              <a:gd name="connsiteY1" fmla="*/ 0 h 2287588"/>
              <a:gd name="connsiteX2" fmla="*/ 2437982 w 2437982"/>
              <a:gd name="connsiteY2" fmla="*/ 2287588 h 2287588"/>
              <a:gd name="connsiteX3" fmla="*/ 0 w 2437982"/>
              <a:gd name="connsiteY3" fmla="*/ 2287588 h 2287588"/>
            </a:gdLst>
            <a:ahLst/>
            <a:cxnLst>
              <a:cxn ang="0">
                <a:pos x="connsiteX0" y="connsiteY0"/>
              </a:cxn>
              <a:cxn ang="0">
                <a:pos x="connsiteX1" y="connsiteY1"/>
              </a:cxn>
              <a:cxn ang="0">
                <a:pos x="connsiteX2" y="connsiteY2"/>
              </a:cxn>
              <a:cxn ang="0">
                <a:pos x="connsiteX3" y="connsiteY3"/>
              </a:cxn>
            </a:cxnLst>
            <a:rect l="l" t="t" r="r" b="b"/>
            <a:pathLst>
              <a:path w="2437982" h="2287588">
                <a:moveTo>
                  <a:pt x="0" y="0"/>
                </a:moveTo>
                <a:lnTo>
                  <a:pt x="2437982" y="0"/>
                </a:lnTo>
                <a:lnTo>
                  <a:pt x="2437982" y="2287588"/>
                </a:lnTo>
                <a:lnTo>
                  <a:pt x="0" y="2287588"/>
                </a:ln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211111" y="3343728"/>
            <a:ext cx="2437983" cy="2287588"/>
          </a:xfrm>
          <a:custGeom>
            <a:avLst/>
            <a:gdLst>
              <a:gd name="connsiteX0" fmla="*/ 0 w 2437983"/>
              <a:gd name="connsiteY0" fmla="*/ 0 h 2287588"/>
              <a:gd name="connsiteX1" fmla="*/ 2437983 w 2437983"/>
              <a:gd name="connsiteY1" fmla="*/ 0 h 2287588"/>
              <a:gd name="connsiteX2" fmla="*/ 2437983 w 2437983"/>
              <a:gd name="connsiteY2" fmla="*/ 2287588 h 2287588"/>
              <a:gd name="connsiteX3" fmla="*/ 0 w 2437983"/>
              <a:gd name="connsiteY3" fmla="*/ 2287588 h 2287588"/>
            </a:gdLst>
            <a:ahLst/>
            <a:cxnLst>
              <a:cxn ang="0">
                <a:pos x="connsiteX0" y="connsiteY0"/>
              </a:cxn>
              <a:cxn ang="0">
                <a:pos x="connsiteX1" y="connsiteY1"/>
              </a:cxn>
              <a:cxn ang="0">
                <a:pos x="connsiteX2" y="connsiteY2"/>
              </a:cxn>
              <a:cxn ang="0">
                <a:pos x="connsiteX3" y="connsiteY3"/>
              </a:cxn>
            </a:cxnLst>
            <a:rect l="l" t="t" r="r" b="b"/>
            <a:pathLst>
              <a:path w="2437983" h="2287588">
                <a:moveTo>
                  <a:pt x="0" y="0"/>
                </a:moveTo>
                <a:lnTo>
                  <a:pt x="2437983" y="0"/>
                </a:lnTo>
                <a:lnTo>
                  <a:pt x="2437983" y="2287588"/>
                </a:lnTo>
                <a:lnTo>
                  <a:pt x="0" y="2287588"/>
                </a:ln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879307" y="2026103"/>
            <a:ext cx="2437982" cy="2287588"/>
          </a:xfrm>
          <a:custGeom>
            <a:avLst/>
            <a:gdLst>
              <a:gd name="connsiteX0" fmla="*/ 0 w 2437982"/>
              <a:gd name="connsiteY0" fmla="*/ 0 h 2287588"/>
              <a:gd name="connsiteX1" fmla="*/ 2437982 w 2437982"/>
              <a:gd name="connsiteY1" fmla="*/ 0 h 2287588"/>
              <a:gd name="connsiteX2" fmla="*/ 2437982 w 2437982"/>
              <a:gd name="connsiteY2" fmla="*/ 2287588 h 2287588"/>
              <a:gd name="connsiteX3" fmla="*/ 0 w 2437982"/>
              <a:gd name="connsiteY3" fmla="*/ 2287588 h 2287588"/>
            </a:gdLst>
            <a:ahLst/>
            <a:cxnLst>
              <a:cxn ang="0">
                <a:pos x="connsiteX0" y="connsiteY0"/>
              </a:cxn>
              <a:cxn ang="0">
                <a:pos x="connsiteX1" y="connsiteY1"/>
              </a:cxn>
              <a:cxn ang="0">
                <a:pos x="connsiteX2" y="connsiteY2"/>
              </a:cxn>
              <a:cxn ang="0">
                <a:pos x="connsiteX3" y="connsiteY3"/>
              </a:cxn>
            </a:cxnLst>
            <a:rect l="l" t="t" r="r" b="b"/>
            <a:pathLst>
              <a:path w="2437982" h="2287588">
                <a:moveTo>
                  <a:pt x="0" y="0"/>
                </a:moveTo>
                <a:lnTo>
                  <a:pt x="2437982" y="0"/>
                </a:lnTo>
                <a:lnTo>
                  <a:pt x="2437982" y="2287588"/>
                </a:lnTo>
                <a:lnTo>
                  <a:pt x="0" y="2287588"/>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250" advTm="0">
        <p:random/>
      </p:transition>
    </mc:Choice>
    <mc:Fallback>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image" Target="../media/image16.jpeg"/><Relationship Id="rId8" Type="http://schemas.microsoft.com/office/2007/relationships/hdphoto" Target="../media/image15.wdp"/><Relationship Id="rId7" Type="http://schemas.openxmlformats.org/officeDocument/2006/relationships/image" Target="../media/image14.png"/><Relationship Id="rId6" Type="http://schemas.openxmlformats.org/officeDocument/2006/relationships/tags" Target="../tags/tag45.xml"/><Relationship Id="rId5" Type="http://schemas.openxmlformats.org/officeDocument/2006/relationships/image" Target="../media/image13.png"/><Relationship Id="rId4" Type="http://schemas.openxmlformats.org/officeDocument/2006/relationships/tags" Target="../tags/tag44.xml"/><Relationship Id="rId33" Type="http://schemas.openxmlformats.org/officeDocument/2006/relationships/slideLayout" Target="../slideLayouts/slideLayout2.xml"/><Relationship Id="rId32" Type="http://schemas.openxmlformats.org/officeDocument/2006/relationships/image" Target="../media/image22.png"/><Relationship Id="rId31" Type="http://schemas.openxmlformats.org/officeDocument/2006/relationships/tags" Target="../tags/tag60.xml"/><Relationship Id="rId30" Type="http://schemas.microsoft.com/office/2007/relationships/media" Target="../media/media1.mp4"/><Relationship Id="rId3" Type="http://schemas.openxmlformats.org/officeDocument/2006/relationships/tags" Target="../tags/tag43.xml"/><Relationship Id="rId29" Type="http://schemas.openxmlformats.org/officeDocument/2006/relationships/video" Target="../media/media1.mp4"/><Relationship Id="rId28" Type="http://schemas.openxmlformats.org/officeDocument/2006/relationships/tags" Target="../tags/tag59.xml"/><Relationship Id="rId27" Type="http://schemas.openxmlformats.org/officeDocument/2006/relationships/image" Target="../media/image21.png"/><Relationship Id="rId26" Type="http://schemas.openxmlformats.org/officeDocument/2006/relationships/tags" Target="../tags/tag58.xml"/><Relationship Id="rId25" Type="http://schemas.openxmlformats.org/officeDocument/2006/relationships/image" Target="../media/image20.png"/><Relationship Id="rId24" Type="http://schemas.openxmlformats.org/officeDocument/2006/relationships/tags" Target="../tags/tag57.xml"/><Relationship Id="rId23" Type="http://schemas.openxmlformats.org/officeDocument/2006/relationships/image" Target="../media/image19.png"/><Relationship Id="rId22" Type="http://schemas.openxmlformats.org/officeDocument/2006/relationships/tags" Target="../tags/tag56.xml"/><Relationship Id="rId21" Type="http://schemas.openxmlformats.org/officeDocument/2006/relationships/image" Target="../media/image18.png"/><Relationship Id="rId20" Type="http://schemas.openxmlformats.org/officeDocument/2006/relationships/tags" Target="../tags/tag55.xml"/><Relationship Id="rId2" Type="http://schemas.openxmlformats.org/officeDocument/2006/relationships/tags" Target="../tags/tag42.xml"/><Relationship Id="rId19" Type="http://schemas.openxmlformats.org/officeDocument/2006/relationships/tags" Target="../tags/tag54.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image" Target="../media/image17.emf"/><Relationship Id="rId10" Type="http://schemas.openxmlformats.org/officeDocument/2006/relationships/tags" Target="../tags/tag46.xml"/><Relationship Id="rId1" Type="http://schemas.openxmlformats.org/officeDocument/2006/relationships/tags" Target="../tags/tag4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tags" Target="../tags/tag63.xml"/><Relationship Id="rId3" Type="http://schemas.openxmlformats.org/officeDocument/2006/relationships/image" Target="../media/image3.png"/><Relationship Id="rId2" Type="http://schemas.openxmlformats.org/officeDocument/2006/relationships/tags" Target="../tags/tag62.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6" Type="http://schemas.openxmlformats.org/officeDocument/2006/relationships/slideLayout" Target="../slideLayouts/slideLayout1.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8.jpeg"/><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image" Target="../media/image7.jpeg"/><Relationship Id="rId3" Type="http://schemas.openxmlformats.org/officeDocument/2006/relationships/tags" Target="../tags/tag19.xml"/><Relationship Id="rId2" Type="http://schemas.openxmlformats.org/officeDocument/2006/relationships/tags" Target="../tags/tag18.xml"/><Relationship Id="rId19" Type="http://schemas.openxmlformats.org/officeDocument/2006/relationships/slideLayout" Target="../slideLayouts/slideLayout7.xml"/><Relationship Id="rId18" Type="http://schemas.openxmlformats.org/officeDocument/2006/relationships/tags" Target="../tags/tag31.xml"/><Relationship Id="rId17" Type="http://schemas.openxmlformats.org/officeDocument/2006/relationships/tags" Target="../tags/tag30.xml"/><Relationship Id="rId16" Type="http://schemas.openxmlformats.org/officeDocument/2006/relationships/tags" Target="../tags/tag29.xml"/><Relationship Id="rId15" Type="http://schemas.openxmlformats.org/officeDocument/2006/relationships/tags" Target="../tags/tag28.xml"/><Relationship Id="rId14" Type="http://schemas.openxmlformats.org/officeDocument/2006/relationships/tags" Target="../tags/tag27.xml"/><Relationship Id="rId13" Type="http://schemas.openxmlformats.org/officeDocument/2006/relationships/tags" Target="../tags/tag26.xml"/><Relationship Id="rId12" Type="http://schemas.openxmlformats.org/officeDocument/2006/relationships/tags" Target="../tags/tag25.xml"/><Relationship Id="rId11" Type="http://schemas.openxmlformats.org/officeDocument/2006/relationships/tags" Target="../tags/tag24.xml"/><Relationship Id="rId10" Type="http://schemas.openxmlformats.org/officeDocument/2006/relationships/image" Target="../media/image9.jpeg"/><Relationship Id="rId1" Type="http://schemas.openxmlformats.org/officeDocument/2006/relationships/tags" Target="../tags/tag17.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image" Target="../media/image10.jpeg"/><Relationship Id="rId1" Type="http://schemas.openxmlformats.org/officeDocument/2006/relationships/tags" Target="../tags/tag3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tags" Target="../tags/tag39.xml"/><Relationship Id="rId1" Type="http://schemas.openxmlformats.org/officeDocument/2006/relationships/tags" Target="../tags/tag38.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2.jpeg"/><Relationship Id="rId1" Type="http://schemas.openxmlformats.org/officeDocument/2006/relationships/tags" Target="../tags/tag4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https://photo-static-api.fotomore.com/creative/vcg/veer/400/new/VCG41N815188652.jpg?uid=386&amp;timestamp=1698326153&amp;sign=8e1fa41d31abdda92dd3460f8f41ee81" descr="&amp;pky270_sjzg_VCG41N815188652&amp;"/>
          <p:cNvPicPr>
            <a:picLocks noChangeAspect="1"/>
          </p:cNvPicPr>
          <p:nvPr/>
        </p:nvPicPr>
        <p:blipFill>
          <a:blip r:embed="rId1">
            <a:alphaModFix amt="87000"/>
          </a:blip>
          <a:srcRect t="7802" b="7802"/>
          <a:stretch>
            <a:fillRect/>
          </a:stretch>
        </p:blipFill>
        <p:spPr>
          <a:xfrm>
            <a:off x="0" y="0"/>
            <a:ext cx="12192000" cy="6858000"/>
          </a:xfrm>
          <a:prstGeom prst="rect">
            <a:avLst/>
          </a:prstGeom>
          <a:effectLst>
            <a:softEdge rad="177800"/>
          </a:effectLst>
        </p:spPr>
      </p:pic>
      <p:cxnSp>
        <p:nvCxnSpPr>
          <p:cNvPr id="8" name="直接连接符 7"/>
          <p:cNvCxnSpPr/>
          <p:nvPr/>
        </p:nvCxnSpPr>
        <p:spPr>
          <a:xfrm>
            <a:off x="2478472" y="-567700"/>
            <a:ext cx="12031" cy="263491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494030" y="2043096"/>
            <a:ext cx="29597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4831" y="3075834"/>
            <a:ext cx="6256421" cy="240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962473" y="5284736"/>
            <a:ext cx="6256421" cy="240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25096" y="3653488"/>
            <a:ext cx="4126833" cy="158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7807080" y="4455728"/>
            <a:ext cx="0" cy="3429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7772333" y="4455762"/>
            <a:ext cx="4419601" cy="1203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文本框 23" descr="7b0a2020202022776f7264617274223a20227b5c2269645c223a32353030313338392c5c227469645c223a5c225c227d220a7d0a"/>
          <p:cNvSpPr txBox="1"/>
          <p:nvPr/>
        </p:nvSpPr>
        <p:spPr>
          <a:xfrm>
            <a:off x="3863204" y="3099882"/>
            <a:ext cx="4010025" cy="706755"/>
          </a:xfrm>
          <a:prstGeom prst="rect">
            <a:avLst/>
          </a:prstGeom>
          <a:noFill/>
        </p:spPr>
        <p:txBody>
          <a:bodyPr wrap="none" rtlCol="0">
            <a:spAutoFit/>
          </a:bodyPr>
          <a:lstStyle/>
          <a:p>
            <a:pPr algn="l"/>
            <a:r>
              <a:rPr lang="zh-CN" altLang="en-US" sz="4000" b="1" spc="300" dirty="0" smtClean="0">
                <a:ln w="3419">
                  <a:solidFill>
                    <a:srgbClr val="FFFFFF"/>
                  </a:solidFill>
                  <a:prstDash val="solid"/>
                </a:ln>
                <a:solidFill>
                  <a:srgbClr val="333333"/>
                </a:solidFill>
                <a:effectLst>
                  <a:glow rad="9769">
                    <a:srgbClr val="333333">
                      <a:alpha val="18000"/>
                    </a:srgbClr>
                  </a:glow>
                  <a:outerShdw dist="38100" dir="2700000" algn="bl" rotWithShape="0">
                    <a:srgbClr val="333333">
                      <a:alpha val="71000"/>
                    </a:srgbClr>
                  </a:outerShdw>
                </a:effectLst>
                <a:latin typeface="汉仪蝶语体简" panose="02010600000101010101" charset="-122"/>
                <a:ea typeface="汉仪蝶语体简" panose="02010600000101010101" charset="-122"/>
              </a:rPr>
              <a:t>答辩人：王心怡</a:t>
            </a:r>
            <a:endParaRPr lang="zh-CN" altLang="en-US" sz="4000" b="1" spc="300" dirty="0" smtClean="0">
              <a:ln w="3419">
                <a:solidFill>
                  <a:srgbClr val="FFFFFF"/>
                </a:solidFill>
                <a:prstDash val="solid"/>
              </a:ln>
              <a:solidFill>
                <a:srgbClr val="333333"/>
              </a:solidFill>
              <a:effectLst>
                <a:glow rad="9769">
                  <a:srgbClr val="333333">
                    <a:alpha val="18000"/>
                  </a:srgbClr>
                </a:glow>
                <a:outerShdw dist="38100" dir="2700000" algn="bl" rotWithShape="0">
                  <a:srgbClr val="333333">
                    <a:alpha val="71000"/>
                  </a:srgbClr>
                </a:outerShdw>
              </a:effectLst>
              <a:latin typeface="汉仪蝶语体简" panose="02010600000101010101" charset="-122"/>
              <a:ea typeface="汉仪蝶语体简" panose="02010600000101010101" charset="-122"/>
            </a:endParaRPr>
          </a:p>
        </p:txBody>
      </p:sp>
      <p:grpSp>
        <p:nvGrpSpPr>
          <p:cNvPr id="71" name="组合 70"/>
          <p:cNvGrpSpPr/>
          <p:nvPr/>
        </p:nvGrpSpPr>
        <p:grpSpPr>
          <a:xfrm rot="15780000">
            <a:off x="-168510" y="4302838"/>
            <a:ext cx="3196963" cy="3132367"/>
            <a:chOff x="-241322" y="-198407"/>
            <a:chExt cx="2400407" cy="2397341"/>
          </a:xfrm>
        </p:grpSpPr>
        <p:grpSp>
          <p:nvGrpSpPr>
            <p:cNvPr id="72" name="组合 71"/>
            <p:cNvGrpSpPr/>
            <p:nvPr/>
          </p:nvGrpSpPr>
          <p:grpSpPr>
            <a:xfrm>
              <a:off x="112549" y="124482"/>
              <a:ext cx="2046536" cy="2074452"/>
              <a:chOff x="-39851" y="-27918"/>
              <a:chExt cx="2046536" cy="2074452"/>
            </a:xfrm>
          </p:grpSpPr>
          <p:cxnSp>
            <p:nvCxnSpPr>
              <p:cNvPr id="80" name="直接连接符 79"/>
              <p:cNvCxnSpPr/>
              <p:nvPr/>
            </p:nvCxnSpPr>
            <p:spPr>
              <a:xfrm flipH="1">
                <a:off x="12033" y="24063"/>
                <a:ext cx="446583" cy="4465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9203" y="-13959"/>
                <a:ext cx="792235" cy="79223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60078" y="24063"/>
                <a:ext cx="1008141" cy="10081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14861" y="-27918"/>
                <a:ext cx="1439863" cy="14398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6373" y="10104"/>
                <a:ext cx="1685408" cy="16854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H="1">
                <a:off x="-39851" y="0"/>
                <a:ext cx="2046536" cy="20465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 name="组合 72"/>
            <p:cNvGrpSpPr/>
            <p:nvPr/>
          </p:nvGrpSpPr>
          <p:grpSpPr>
            <a:xfrm>
              <a:off x="-241322" y="-198407"/>
              <a:ext cx="2304737" cy="2336175"/>
              <a:chOff x="-39851" y="-27918"/>
              <a:chExt cx="2046536" cy="2074452"/>
            </a:xfrm>
          </p:grpSpPr>
          <p:cxnSp>
            <p:nvCxnSpPr>
              <p:cNvPr id="74" name="直接连接符 73"/>
              <p:cNvCxnSpPr/>
              <p:nvPr/>
            </p:nvCxnSpPr>
            <p:spPr>
              <a:xfrm flipH="1">
                <a:off x="12033" y="24063"/>
                <a:ext cx="446583" cy="44658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9203" y="-13959"/>
                <a:ext cx="792235" cy="79223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60078" y="24063"/>
                <a:ext cx="1008141" cy="10081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14861" y="-27918"/>
                <a:ext cx="1439863" cy="143986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6373" y="10104"/>
                <a:ext cx="1685408" cy="16854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39851" y="0"/>
                <a:ext cx="2046536" cy="204653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4" name="文本框 3" descr="7b0a2020202022776f7264617274223a20227b5c2269645c223a32353030313338392c5c227469645c223a5c225c227d220a7d0a"/>
          <p:cNvSpPr txBox="1"/>
          <p:nvPr/>
        </p:nvSpPr>
        <p:spPr>
          <a:xfrm>
            <a:off x="2407920" y="1254760"/>
            <a:ext cx="9189720" cy="1445260"/>
          </a:xfrm>
          <a:prstGeom prst="rect">
            <a:avLst/>
          </a:prstGeom>
          <a:noFill/>
        </p:spPr>
        <p:txBody>
          <a:bodyPr wrap="square" rtlCol="0">
            <a:spAutoFit/>
          </a:bodyPr>
          <a:p>
            <a:r>
              <a:rPr lang="en-US" altLang="zh-CN" sz="8800" b="1">
                <a:ln w="18806">
                  <a:solidFill>
                    <a:srgbClr val="FFFFFF"/>
                  </a:solidFill>
                  <a:prstDash val="solid"/>
                </a:ln>
                <a:solidFill>
                  <a:srgbClr val="333333"/>
                </a:solidFill>
                <a:effectLst>
                  <a:glow rad="53731">
                    <a:srgbClr val="333333">
                      <a:alpha val="18000"/>
                    </a:srgbClr>
                  </a:glow>
                  <a:outerShdw dist="38100" dir="2700000" algn="bl" rotWithShape="0">
                    <a:srgbClr val="333333">
                      <a:alpha val="71000"/>
                    </a:srgbClr>
                  </a:outerShdw>
                </a:effectLst>
                <a:latin typeface="汉仪蝶语体简" panose="02010600000101010101" charset="-122"/>
                <a:ea typeface="汉仪蝶语体简" panose="02010600000101010101" charset="-122"/>
              </a:rPr>
              <a:t>Student Buddy</a:t>
            </a:r>
            <a:endParaRPr lang="en-US" altLang="zh-CN" sz="8800" b="1">
              <a:ln w="18806">
                <a:solidFill>
                  <a:srgbClr val="FFFFFF"/>
                </a:solidFill>
                <a:prstDash val="solid"/>
              </a:ln>
              <a:solidFill>
                <a:srgbClr val="333333"/>
              </a:solidFill>
              <a:effectLst>
                <a:glow rad="53731">
                  <a:srgbClr val="333333">
                    <a:alpha val="18000"/>
                  </a:srgbClr>
                </a:glow>
                <a:outerShdw dist="38100" dir="2700000" algn="bl" rotWithShape="0">
                  <a:srgbClr val="333333">
                    <a:alpha val="71000"/>
                  </a:srgbClr>
                </a:outerShdw>
              </a:effectLst>
              <a:latin typeface="汉仪蝶语体简" panose="02010600000101010101" charset="-122"/>
              <a:ea typeface="汉仪蝶语体简" panose="02010600000101010101" charset="-122"/>
            </a:endParaRPr>
          </a:p>
        </p:txBody>
      </p:sp>
      <p:pic>
        <p:nvPicPr>
          <p:cNvPr id="27" name="图片 2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55022" y="150832"/>
            <a:ext cx="746968" cy="746968"/>
          </a:xfrm>
          <a:prstGeom prst="rect">
            <a:avLst/>
          </a:prstGeom>
        </p:spPr>
      </p:pic>
      <p:pic>
        <p:nvPicPr>
          <p:cNvPr id="28" name="图片 27"/>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211970" y="269359"/>
            <a:ext cx="1296454" cy="54710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par>
                          <p:cTn id="11" fill="hold">
                            <p:stCondLst>
                              <p:cond delay="1000"/>
                            </p:stCondLst>
                            <p:childTnLst>
                              <p:par>
                                <p:cTn id="12" presetID="17"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ppt_x</p:attrName>
                                        </p:attrNameLst>
                                      </p:cBhvr>
                                      <p:tavLst>
                                        <p:tav tm="0">
                                          <p:val>
                                            <p:strVal val="#ppt_x-#ppt_w/2"/>
                                          </p:val>
                                        </p:tav>
                                        <p:tav tm="100000">
                                          <p:val>
                                            <p:strVal val="#ppt_x"/>
                                          </p:val>
                                        </p:tav>
                                      </p:tavLst>
                                    </p:anim>
                                    <p:anim calcmode="lin" valueType="num">
                                      <p:cBhvr>
                                        <p:cTn id="15" dur="500" fill="hold"/>
                                        <p:tgtEl>
                                          <p:spTgt spid="14"/>
                                        </p:tgtEl>
                                        <p:attrNameLst>
                                          <p:attrName>ppt_y</p:attrName>
                                        </p:attrNameLst>
                                      </p:cBhvr>
                                      <p:tavLst>
                                        <p:tav tm="0">
                                          <p:val>
                                            <p:strVal val="#ppt_y"/>
                                          </p:val>
                                        </p:tav>
                                        <p:tav tm="100000">
                                          <p:val>
                                            <p:strVal val="#ppt_y"/>
                                          </p:val>
                                        </p:tav>
                                      </p:tavLst>
                                    </p:anim>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strVal val="#ppt_h"/>
                                          </p:val>
                                        </p:tav>
                                        <p:tav tm="100000">
                                          <p:val>
                                            <p:strVal val="#ppt_h"/>
                                          </p:val>
                                        </p:tav>
                                      </p:tavLst>
                                    </p:anim>
                                  </p:childTnLst>
                                </p:cTn>
                              </p:par>
                              <p:par>
                                <p:cTn id="18" presetID="17" presetClass="entr" presetSubtype="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ppt_x</p:attrName>
                                        </p:attrNameLst>
                                      </p:cBhvr>
                                      <p:tavLst>
                                        <p:tav tm="0">
                                          <p:val>
                                            <p:strVal val="#ppt_x+#ppt_w/2"/>
                                          </p:val>
                                        </p:tav>
                                        <p:tav tm="100000">
                                          <p:val>
                                            <p:strVal val="#ppt_x"/>
                                          </p:val>
                                        </p:tav>
                                      </p:tavLst>
                                    </p:anim>
                                    <p:anim calcmode="lin" valueType="num">
                                      <p:cBhvr>
                                        <p:cTn id="21" dur="500" fill="hold"/>
                                        <p:tgtEl>
                                          <p:spTgt spid="13"/>
                                        </p:tgtEl>
                                        <p:attrNameLst>
                                          <p:attrName>ppt_y</p:attrName>
                                        </p:attrNameLst>
                                      </p:cBhvr>
                                      <p:tavLst>
                                        <p:tav tm="0">
                                          <p:val>
                                            <p:strVal val="#ppt_y"/>
                                          </p:val>
                                        </p:tav>
                                        <p:tav tm="100000">
                                          <p:val>
                                            <p:strVal val="#ppt_y"/>
                                          </p:val>
                                        </p:tav>
                                      </p:tavLst>
                                    </p:anim>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childTnLst>
                                </p:cTn>
                              </p:par>
                              <p:par>
                                <p:cTn id="24" presetID="17"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ppt_x</p:attrName>
                                        </p:attrNameLst>
                                      </p:cBhvr>
                                      <p:tavLst>
                                        <p:tav tm="0">
                                          <p:val>
                                            <p:strVal val="#ppt_x-#ppt_w/2"/>
                                          </p:val>
                                        </p:tav>
                                        <p:tav tm="100000">
                                          <p:val>
                                            <p:strVal val="#ppt_x"/>
                                          </p:val>
                                        </p:tav>
                                      </p:tavLst>
                                    </p:anim>
                                    <p:anim calcmode="lin" valueType="num">
                                      <p:cBhvr>
                                        <p:cTn id="27" dur="500" fill="hold"/>
                                        <p:tgtEl>
                                          <p:spTgt spid="10"/>
                                        </p:tgtEl>
                                        <p:attrNameLst>
                                          <p:attrName>ppt_y</p:attrName>
                                        </p:attrNameLst>
                                      </p:cBhvr>
                                      <p:tavLst>
                                        <p:tav tm="0">
                                          <p:val>
                                            <p:strVal val="#ppt_y"/>
                                          </p:val>
                                        </p:tav>
                                        <p:tav tm="100000">
                                          <p:val>
                                            <p:strVal val="#ppt_y"/>
                                          </p:val>
                                        </p:tav>
                                      </p:tavLst>
                                    </p:anim>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ppt_h/2"/>
                                          </p:val>
                                        </p:tav>
                                        <p:tav tm="100000">
                                          <p:val>
                                            <p:strVal val="#ppt_y"/>
                                          </p:val>
                                        </p:tav>
                                      </p:tavLst>
                                    </p:anim>
                                    <p:anim calcmode="lin" valueType="num">
                                      <p:cBhvr>
                                        <p:cTn id="34" dur="500" fill="hold"/>
                                        <p:tgtEl>
                                          <p:spTgt spid="16"/>
                                        </p:tgtEl>
                                        <p:attrNameLst>
                                          <p:attrName>ppt_w</p:attrName>
                                        </p:attrNameLst>
                                      </p:cBhvr>
                                      <p:tavLst>
                                        <p:tav tm="0">
                                          <p:val>
                                            <p:strVal val="#ppt_w"/>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childTnLst>
                                </p:cTn>
                              </p:par>
                              <p:par>
                                <p:cTn id="36" presetID="17" presetClass="entr" presetSubtype="2"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ppt_x</p:attrName>
                                        </p:attrNameLst>
                                      </p:cBhvr>
                                      <p:tavLst>
                                        <p:tav tm="0">
                                          <p:val>
                                            <p:strVal val="#ppt_x+#ppt_w/2"/>
                                          </p:val>
                                        </p:tav>
                                        <p:tav tm="100000">
                                          <p:val>
                                            <p:strVal val="#ppt_x"/>
                                          </p:val>
                                        </p:tav>
                                      </p:tavLst>
                                    </p:anim>
                                    <p:anim calcmode="lin" valueType="num">
                                      <p:cBhvr>
                                        <p:cTn id="39" dur="500" fill="hold"/>
                                        <p:tgtEl>
                                          <p:spTgt spid="20"/>
                                        </p:tgtEl>
                                        <p:attrNameLst>
                                          <p:attrName>ppt_y</p:attrName>
                                        </p:attrNameLst>
                                      </p:cBhvr>
                                      <p:tavLst>
                                        <p:tav tm="0">
                                          <p:val>
                                            <p:strVal val="#ppt_y"/>
                                          </p:val>
                                        </p:tav>
                                        <p:tav tm="100000">
                                          <p:val>
                                            <p:strVal val="#ppt_y"/>
                                          </p:val>
                                        </p:tav>
                                      </p:tavLst>
                                    </p:anim>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strVal val="#ppt_h"/>
                                          </p:val>
                                        </p:tav>
                                        <p:tav tm="100000">
                                          <p:val>
                                            <p:strVal val="#ppt_h"/>
                                          </p:val>
                                        </p:tav>
                                      </p:tavLst>
                                    </p:anim>
                                  </p:childTnLst>
                                </p:cTn>
                              </p:par>
                              <p:par>
                                <p:cTn id="42" presetID="14" presetClass="entr" presetSubtype="10" fill="hold" nodeType="with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randombar(horizontal)">
                                      <p:cBhvr>
                                        <p:cTn id="44" dur="750"/>
                                        <p:tgtEl>
                                          <p:spTgt spid="71"/>
                                        </p:tgtEl>
                                      </p:cBhvr>
                                    </p:animEffect>
                                  </p:childTnLst>
                                </p:cTn>
                              </p:par>
                            </p:childTnLst>
                          </p:cTn>
                        </p:par>
                        <p:par>
                          <p:cTn id="45" fill="hold">
                            <p:stCondLst>
                              <p:cond delay="1500"/>
                            </p:stCondLst>
                            <p:childTnLst>
                              <p:par>
                                <p:cTn id="46" presetID="20" presetClass="entr" presetSubtype="0" fill="hold" grpId="0" nodeType="afterEffect">
                                  <p:stCondLst>
                                    <p:cond delay="250"/>
                                  </p:stCondLst>
                                  <p:childTnLst>
                                    <p:set>
                                      <p:cBhvr>
                                        <p:cTn id="47" dur="1" fill="hold">
                                          <p:stCondLst>
                                            <p:cond delay="0"/>
                                          </p:stCondLst>
                                        </p:cTn>
                                        <p:tgtEl>
                                          <p:spTgt spid="24"/>
                                        </p:tgtEl>
                                        <p:attrNameLst>
                                          <p:attrName>style.visibility</p:attrName>
                                        </p:attrNameLst>
                                      </p:cBhvr>
                                      <p:to>
                                        <p:strVal val="visible"/>
                                      </p:to>
                                    </p:set>
                                    <p:animEffect transition="in" filter="wedge">
                                      <p:cBhvr>
                                        <p:cTn id="48"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6FB"/>
        </a:solidFill>
        <a:effectLst/>
      </p:bgPr>
    </p:bg>
    <p:spTree>
      <p:nvGrpSpPr>
        <p:cNvPr id="1" name=""/>
        <p:cNvGrpSpPr/>
        <p:nvPr/>
      </p:nvGrpSpPr>
      <p:grpSpPr/>
      <p:sp>
        <p:nvSpPr>
          <p:cNvPr id="23" name="文本框 22"/>
          <p:cNvSpPr txBox="1"/>
          <p:nvPr>
            <p:custDataLst>
              <p:tags r:id="rId1"/>
            </p:custDataLst>
          </p:nvPr>
        </p:nvSpPr>
        <p:spPr>
          <a:xfrm>
            <a:off x="3862705" y="1440815"/>
            <a:ext cx="7425055" cy="4577080"/>
          </a:xfrm>
          <a:prstGeom prst="rect">
            <a:avLst/>
          </a:prstGeom>
          <a:noFill/>
        </p:spPr>
        <p:txBody>
          <a:bodyPr wrap="square" rtlCol="0">
            <a:noAutofit/>
          </a:bodyPr>
          <a:p>
            <a:r>
              <a:rPr lang="zh-CN" altLang="en-US" b="1"/>
              <a:t>1</a:t>
            </a:r>
            <a:r>
              <a:rPr lang="en-US" altLang="zh-CN" b="1"/>
              <a:t>.</a:t>
            </a:r>
            <a:r>
              <a:rPr lang="zh-CN" altLang="en-US" b="1"/>
              <a:t> Performance</a:t>
            </a:r>
            <a:endParaRPr lang="zh-CN" altLang="en-US" b="1"/>
          </a:p>
          <a:p>
            <a:r>
              <a:rPr lang="zh-CN" altLang="en-US"/>
              <a:t>The  app provides a smooth, responsive user experience that minimises delays in messaging and interaction.Can support large numbers of concurrent users without performance degradation. Use connection pooling and asynchrony in MySql.</a:t>
            </a:r>
            <a:endParaRPr lang="zh-CN" altLang="en-US"/>
          </a:p>
          <a:p>
            <a:endParaRPr lang="zh-CN" altLang="en-US"/>
          </a:p>
          <a:p>
            <a:r>
              <a:rPr lang="zh-CN" altLang="en-US" b="1"/>
              <a:t>2</a:t>
            </a:r>
            <a:r>
              <a:rPr lang="en-US" altLang="zh-CN" b="1"/>
              <a:t>.</a:t>
            </a:r>
            <a:r>
              <a:rPr lang="zh-CN" altLang="en-US" b="1"/>
              <a:t> Security</a:t>
            </a:r>
            <a:endParaRPr lang="zh-CN" altLang="en-US" b="1"/>
          </a:p>
          <a:p>
            <a:r>
              <a:rPr lang="zh-CN" altLang="en-US"/>
              <a:t>securely stores user passwords using industry-standard encryption methods.detects sensitive words to prevent offensive content from appearing on anonymous confession walls and to avoid pornographic and illegal images. (Baidu)Protects user data from unauthorised access and handles data breaches in a timely manner.</a:t>
            </a:r>
            <a:endParaRPr lang="zh-CN" altLang="en-US"/>
          </a:p>
          <a:p>
            <a:endParaRPr lang="zh-CN" altLang="en-US"/>
          </a:p>
          <a:p>
            <a:r>
              <a:rPr lang="zh-CN" altLang="en-US" b="1"/>
              <a:t>3</a:t>
            </a:r>
            <a:r>
              <a:rPr lang="en-US" altLang="zh-CN" b="1"/>
              <a:t>.</a:t>
            </a:r>
            <a:r>
              <a:rPr lang="zh-CN" altLang="en-US" b="1"/>
              <a:t> Usability</a:t>
            </a:r>
            <a:endParaRPr lang="zh-CN" altLang="en-US" b="1"/>
          </a:p>
          <a:p>
            <a:r>
              <a:rPr lang="zh-CN" altLang="en-US"/>
              <a:t>The user interface should be intuitive, visually appealing, and easy to use.The application supports multiple languages to meet the needs of international students.</a:t>
            </a:r>
            <a:endParaRPr lang="zh-CN" altLang="en-US"/>
          </a:p>
        </p:txBody>
      </p:sp>
      <p:sp>
        <p:nvSpPr>
          <p:cNvPr id="17" name="矩形 16"/>
          <p:cNvSpPr/>
          <p:nvPr>
            <p:custDataLst>
              <p:tags r:id="rId2"/>
            </p:custDataLst>
          </p:nvPr>
        </p:nvSpPr>
        <p:spPr>
          <a:xfrm>
            <a:off x="-1" y="196719"/>
            <a:ext cx="270589" cy="419100"/>
          </a:xfrm>
          <a:prstGeom prst="rect">
            <a:avLst/>
          </a:prstGeom>
          <a:solidFill>
            <a:srgbClr val="2F5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custDataLst>
              <p:tags r:id="rId3"/>
            </p:custDataLst>
          </p:nvPr>
        </p:nvSpPr>
        <p:spPr>
          <a:xfrm>
            <a:off x="396875" y="196850"/>
            <a:ext cx="5698490" cy="460375"/>
          </a:xfrm>
          <a:prstGeom prst="rect">
            <a:avLst/>
          </a:prstGeom>
          <a:noFill/>
        </p:spPr>
        <p:txBody>
          <a:bodyPr wrap="square" rtlCol="0" anchor="t">
            <a:spAutoFit/>
          </a:bodyPr>
          <a:p>
            <a:r>
              <a:rPr lang="en-US" altLang="zh-CN"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rPr>
              <a:t>T</a:t>
            </a:r>
            <a:r>
              <a:rPr lang="zh-CN" altLang="en-US"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rPr>
              <a:t>he non-functional requirements</a:t>
            </a:r>
            <a:endParaRPr lang="zh-CN" altLang="en-US"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endParaRPr>
          </a:p>
        </p:txBody>
      </p:sp>
      <p:grpSp>
        <p:nvGrpSpPr>
          <p:cNvPr id="12" name="组合 11" descr="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
          <p:cNvGrpSpPr/>
          <p:nvPr/>
        </p:nvGrpSpPr>
        <p:grpSpPr>
          <a:xfrm>
            <a:off x="646430" y="1219200"/>
            <a:ext cx="2980690" cy="4932045"/>
            <a:chOff x="7229011" y="978446"/>
            <a:chExt cx="2634994" cy="5575418"/>
          </a:xfrm>
        </p:grpSpPr>
        <p:sp>
          <p:nvSpPr>
            <p:cNvPr id="13" name="AutoShape 5" descr="image4.png"/>
            <p:cNvSpPr/>
            <p:nvPr>
              <p:custDataLst>
                <p:tags r:id="rId4"/>
              </p:custDataLst>
            </p:nvPr>
          </p:nvSpPr>
          <p:spPr bwMode="auto">
            <a:xfrm>
              <a:off x="7229011" y="978446"/>
              <a:ext cx="2634994" cy="55754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5"/>
              <a:srcRect/>
              <a:stretch>
                <a:fillRect/>
              </a:stretch>
            </a:blipFill>
            <a:ln w="25400" cap="flat" cmpd="sng">
              <a:solidFill>
                <a:srgbClr val="000000">
                  <a:alpha val="0"/>
                </a:srgbClr>
              </a:solidFill>
              <a:prstDash val="solid"/>
              <a:miter lim="0"/>
            </a:ln>
            <a:effectLst/>
          </p:spPr>
          <p:txBody>
            <a:bodyPr lIns="0" tIns="0" rIns="0" bIns="0"/>
            <a:p>
              <a:pPr>
                <a:defRPr/>
              </a:pPr>
              <a:endParaRPr lang="es-ES" sz="2670">
                <a:solidFill>
                  <a:prstClr val="white"/>
                </a:solidFill>
                <a:cs typeface="Calibri" panose="020F0502020204030204" charset="0"/>
              </a:endParaRPr>
            </a:p>
          </p:txBody>
        </p:sp>
        <p:pic>
          <p:nvPicPr>
            <p:cNvPr id="14" name="图片 13"/>
            <p:cNvPicPr>
              <a:picLocks noChangeAspect="1"/>
            </p:cNvPicPr>
            <p:nvPr>
              <p:custDataLst>
                <p:tags r:id="rId6"/>
              </p:custDataLst>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41191"/>
            <a:stretch>
              <a:fillRect/>
            </a:stretch>
          </p:blipFill>
          <p:spPr>
            <a:xfrm>
              <a:off x="7555521" y="2100186"/>
              <a:ext cx="2003151" cy="3208360"/>
            </a:xfrm>
            <a:prstGeom prst="rect">
              <a:avLst/>
            </a:prstGeom>
          </p:spPr>
        </p:pic>
      </p:grpSp>
      <p:pic>
        <p:nvPicPr>
          <p:cNvPr id="6" name="https://photo-static-api.fotomore.com/creative/vcg/veer/400/new/VCG41N691664280.jpg?uid=386&amp;timestamp=1698374258&amp;sign=c813118319b2f5c70aa073fe45e1f5e4" descr="templates\picture_hover\&amp;pky250_sjzg_VCG41N691664280&amp;"/>
          <p:cNvPicPr>
            <a:picLocks noChangeAspect="1"/>
          </p:cNvPicPr>
          <p:nvPr/>
        </p:nvPicPr>
        <p:blipFill>
          <a:blip r:embed="rId9"/>
          <a:stretch>
            <a:fillRect/>
          </a:stretch>
        </p:blipFill>
        <p:spPr>
          <a:xfrm>
            <a:off x="986790" y="2211705"/>
            <a:ext cx="2294890" cy="2837815"/>
          </a:xfrm>
          <a:prstGeom prst="rect">
            <a:avLst/>
          </a:prstGeom>
        </p:spPr>
      </p:pic>
      <p:cxnSp>
        <p:nvCxnSpPr>
          <p:cNvPr id="8" name="直接连接符 7"/>
          <p:cNvCxnSpPr/>
          <p:nvPr/>
        </p:nvCxnSpPr>
        <p:spPr>
          <a:xfrm flipH="1">
            <a:off x="3981188" y="2982735"/>
            <a:ext cx="6842125" cy="20955"/>
          </a:xfrm>
          <a:prstGeom prst="line">
            <a:avLst/>
          </a:prstGeom>
          <a:ln w="3175">
            <a:solidFill>
              <a:srgbClr val="2F5597"/>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10947400" y="115570"/>
            <a:ext cx="1084580" cy="1525270"/>
            <a:chOff x="7627163" y="1071834"/>
            <a:chExt cx="3513677" cy="5432878"/>
          </a:xfrm>
        </p:grpSpPr>
        <p:grpSp>
          <p:nvGrpSpPr>
            <p:cNvPr id="107" name="组合 106"/>
            <p:cNvGrpSpPr/>
            <p:nvPr/>
          </p:nvGrpSpPr>
          <p:grpSpPr>
            <a:xfrm>
              <a:off x="7627163" y="1071834"/>
              <a:ext cx="3513677" cy="5432878"/>
              <a:chOff x="3416300" y="-3752850"/>
              <a:chExt cx="5359400" cy="8286750"/>
            </a:xfrm>
          </p:grpSpPr>
          <p:pic>
            <p:nvPicPr>
              <p:cNvPr id="111" name="图片 110"/>
              <p:cNvPicPr>
                <a:picLocks noChangeAspect="1"/>
              </p:cNvPicPr>
              <p:nvPr>
                <p:custDataLst>
                  <p:tags r:id="rId10"/>
                </p:custDataLst>
              </p:nvPr>
            </p:nvPicPr>
            <p:blipFill>
              <a:blip r:embed="rId11">
                <a:duotone>
                  <a:schemeClr val="bg2">
                    <a:shade val="45000"/>
                    <a:satMod val="135000"/>
                  </a:schemeClr>
                  <a:prstClr val="white"/>
                </a:duotone>
              </a:blip>
              <a:stretch>
                <a:fillRect/>
              </a:stretch>
            </p:blipFill>
            <p:spPr>
              <a:xfrm>
                <a:off x="3585028" y="-3565272"/>
                <a:ext cx="5021944" cy="5903614"/>
              </a:xfrm>
              <a:prstGeom prst="rect">
                <a:avLst/>
              </a:prstGeom>
            </p:spPr>
          </p:pic>
          <p:grpSp>
            <p:nvGrpSpPr>
              <p:cNvPr id="120" name="Group 4"/>
              <p:cNvGrpSpPr>
                <a:grpSpLocks noChangeAspect="1"/>
              </p:cNvGrpSpPr>
              <p:nvPr/>
            </p:nvGrpSpPr>
            <p:grpSpPr bwMode="auto">
              <a:xfrm>
                <a:off x="5003800" y="2324100"/>
                <a:ext cx="2184400" cy="2209800"/>
                <a:chOff x="3152" y="1464"/>
                <a:chExt cx="1376" cy="1392"/>
              </a:xfrm>
            </p:grpSpPr>
            <p:sp>
              <p:nvSpPr>
                <p:cNvPr id="122" name="AutoShape 3"/>
                <p:cNvSpPr>
                  <a:spLocks noChangeAspect="1" noChangeArrowheads="1" noTextEdit="1"/>
                </p:cNvSpPr>
                <p:nvPr>
                  <p:custDataLst>
                    <p:tags r:id="rId12"/>
                  </p:custDataLst>
                </p:nvPr>
              </p:nvSpPr>
              <p:spPr bwMode="auto">
                <a:xfrm>
                  <a:off x="3152" y="1464"/>
                  <a:ext cx="1376"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24" name="Rectangle 5"/>
                <p:cNvSpPr>
                  <a:spLocks noChangeArrowheads="1"/>
                </p:cNvSpPr>
                <p:nvPr>
                  <p:custDataLst>
                    <p:tags r:id="rId13"/>
                  </p:custDataLst>
                </p:nvPr>
              </p:nvSpPr>
              <p:spPr bwMode="auto">
                <a:xfrm>
                  <a:off x="3152" y="1461"/>
                  <a:ext cx="1376" cy="247"/>
                </a:xfrm>
                <a:prstGeom prst="rect">
                  <a:avLst/>
                </a:prstGeom>
                <a:solidFill>
                  <a:schemeClr val="bg1">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29" name="Rectangle 6"/>
                <p:cNvSpPr>
                  <a:spLocks noChangeArrowheads="1"/>
                </p:cNvSpPr>
                <p:nvPr>
                  <p:custDataLst>
                    <p:tags r:id="rId14"/>
                  </p:custDataLst>
                </p:nvPr>
              </p:nvSpPr>
              <p:spPr bwMode="auto">
                <a:xfrm>
                  <a:off x="3257" y="1708"/>
                  <a:ext cx="1145" cy="684"/>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a:p>
              </p:txBody>
            </p:sp>
            <p:sp>
              <p:nvSpPr>
                <p:cNvPr id="134" name="Freeform 7"/>
                <p:cNvSpPr/>
                <p:nvPr>
                  <p:custDataLst>
                    <p:tags r:id="rId15"/>
                  </p:custDataLst>
                </p:nvPr>
              </p:nvSpPr>
              <p:spPr bwMode="auto">
                <a:xfrm>
                  <a:off x="3152" y="2392"/>
                  <a:ext cx="1352" cy="461"/>
                </a:xfrm>
                <a:custGeom>
                  <a:avLst/>
                  <a:gdLst>
                    <a:gd name="T0" fmla="*/ 0 w 504"/>
                    <a:gd name="T1" fmla="*/ 0 h 172"/>
                    <a:gd name="T2" fmla="*/ 252 w 504"/>
                    <a:gd name="T3" fmla="*/ 172 h 172"/>
                    <a:gd name="T4" fmla="*/ 504 w 504"/>
                    <a:gd name="T5" fmla="*/ 0 h 172"/>
                  </a:gdLst>
                  <a:ahLst/>
                  <a:cxnLst>
                    <a:cxn ang="0">
                      <a:pos x="T0" y="T1"/>
                    </a:cxn>
                    <a:cxn ang="0">
                      <a:pos x="T2" y="T3"/>
                    </a:cxn>
                    <a:cxn ang="0">
                      <a:pos x="T4" y="T5"/>
                    </a:cxn>
                  </a:cxnLst>
                  <a:rect l="0" t="0" r="r" b="b"/>
                  <a:pathLst>
                    <a:path w="504" h="172">
                      <a:moveTo>
                        <a:pt x="0" y="0"/>
                      </a:moveTo>
                      <a:cubicBezTo>
                        <a:pt x="0" y="46"/>
                        <a:pt x="113" y="172"/>
                        <a:pt x="252" y="172"/>
                      </a:cubicBezTo>
                      <a:cubicBezTo>
                        <a:pt x="391" y="172"/>
                        <a:pt x="504" y="46"/>
                        <a:pt x="504" y="0"/>
                      </a:cubicBezTo>
                    </a:path>
                  </a:pathLst>
                </a:custGeom>
                <a:gradFill flip="none" rotWithShape="1">
                  <a:gsLst>
                    <a:gs pos="33000">
                      <a:srgbClr val="2F5597"/>
                    </a:gs>
                    <a:gs pos="2000">
                      <a:schemeClr val="accent5">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dirty="0"/>
                </a:p>
              </p:txBody>
            </p:sp>
            <p:sp>
              <p:nvSpPr>
                <p:cNvPr id="135" name="Freeform 8"/>
                <p:cNvSpPr/>
                <p:nvPr>
                  <p:custDataLst>
                    <p:tags r:id="rId16"/>
                  </p:custDataLst>
                </p:nvPr>
              </p:nvSpPr>
              <p:spPr bwMode="auto">
                <a:xfrm>
                  <a:off x="3211" y="1724"/>
                  <a:ext cx="1237" cy="250"/>
                </a:xfrm>
                <a:custGeom>
                  <a:avLst/>
                  <a:gdLst>
                    <a:gd name="T0" fmla="*/ 17 w 461"/>
                    <a:gd name="T1" fmla="*/ 93 h 93"/>
                    <a:gd name="T2" fmla="*/ 1 w 461"/>
                    <a:gd name="T3" fmla="*/ 79 h 93"/>
                    <a:gd name="T4" fmla="*/ 14 w 461"/>
                    <a:gd name="T5" fmla="*/ 61 h 93"/>
                    <a:gd name="T6" fmla="*/ 442 w 461"/>
                    <a:gd name="T7" fmla="*/ 2 h 93"/>
                    <a:gd name="T8" fmla="*/ 460 w 461"/>
                    <a:gd name="T9" fmla="*/ 15 h 93"/>
                    <a:gd name="T10" fmla="*/ 446 w 461"/>
                    <a:gd name="T11" fmla="*/ 33 h 93"/>
                    <a:gd name="T12" fmla="*/ 19 w 461"/>
                    <a:gd name="T13" fmla="*/ 93 h 93"/>
                    <a:gd name="T14" fmla="*/ 17 w 461"/>
                    <a:gd name="T15" fmla="*/ 9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93">
                      <a:moveTo>
                        <a:pt x="17" y="93"/>
                      </a:moveTo>
                      <a:cubicBezTo>
                        <a:pt x="9" y="93"/>
                        <a:pt x="2" y="87"/>
                        <a:pt x="1" y="79"/>
                      </a:cubicBezTo>
                      <a:cubicBezTo>
                        <a:pt x="0" y="70"/>
                        <a:pt x="6" y="62"/>
                        <a:pt x="14" y="61"/>
                      </a:cubicBezTo>
                      <a:cubicBezTo>
                        <a:pt x="442" y="2"/>
                        <a:pt x="442" y="2"/>
                        <a:pt x="442" y="2"/>
                      </a:cubicBezTo>
                      <a:cubicBezTo>
                        <a:pt x="450" y="0"/>
                        <a:pt x="458" y="7"/>
                        <a:pt x="460" y="15"/>
                      </a:cubicBezTo>
                      <a:cubicBezTo>
                        <a:pt x="461" y="24"/>
                        <a:pt x="455" y="32"/>
                        <a:pt x="446" y="33"/>
                      </a:cubicBezTo>
                      <a:cubicBezTo>
                        <a:pt x="19" y="93"/>
                        <a:pt x="19" y="93"/>
                        <a:pt x="19" y="93"/>
                      </a:cubicBezTo>
                      <a:cubicBezTo>
                        <a:pt x="18" y="93"/>
                        <a:pt x="17" y="93"/>
                        <a:pt x="17" y="93"/>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6" name="Freeform 9"/>
                <p:cNvSpPr/>
                <p:nvPr>
                  <p:custDataLst>
                    <p:tags r:id="rId17"/>
                  </p:custDataLst>
                </p:nvPr>
              </p:nvSpPr>
              <p:spPr bwMode="auto">
                <a:xfrm>
                  <a:off x="3211" y="1925"/>
                  <a:ext cx="1237" cy="247"/>
                </a:xfrm>
                <a:custGeom>
                  <a:avLst/>
                  <a:gdLst>
                    <a:gd name="T0" fmla="*/ 17 w 461"/>
                    <a:gd name="T1" fmla="*/ 92 h 92"/>
                    <a:gd name="T2" fmla="*/ 1 w 461"/>
                    <a:gd name="T3" fmla="*/ 78 h 92"/>
                    <a:gd name="T4" fmla="*/ 14 w 461"/>
                    <a:gd name="T5" fmla="*/ 60 h 92"/>
                    <a:gd name="T6" fmla="*/ 442 w 461"/>
                    <a:gd name="T7" fmla="*/ 1 h 92"/>
                    <a:gd name="T8" fmla="*/ 460 w 461"/>
                    <a:gd name="T9" fmla="*/ 14 h 92"/>
                    <a:gd name="T10" fmla="*/ 446 w 461"/>
                    <a:gd name="T11" fmla="*/ 33 h 92"/>
                    <a:gd name="T12" fmla="*/ 19 w 461"/>
                    <a:gd name="T13" fmla="*/ 92 h 92"/>
                    <a:gd name="T14" fmla="*/ 17 w 461"/>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92">
                      <a:moveTo>
                        <a:pt x="17" y="92"/>
                      </a:moveTo>
                      <a:cubicBezTo>
                        <a:pt x="9" y="92"/>
                        <a:pt x="2" y="86"/>
                        <a:pt x="1" y="78"/>
                      </a:cubicBezTo>
                      <a:cubicBezTo>
                        <a:pt x="0" y="69"/>
                        <a:pt x="6" y="61"/>
                        <a:pt x="14" y="60"/>
                      </a:cubicBezTo>
                      <a:cubicBezTo>
                        <a:pt x="442" y="1"/>
                        <a:pt x="442" y="1"/>
                        <a:pt x="442" y="1"/>
                      </a:cubicBezTo>
                      <a:cubicBezTo>
                        <a:pt x="450" y="0"/>
                        <a:pt x="458" y="6"/>
                        <a:pt x="460" y="14"/>
                      </a:cubicBezTo>
                      <a:cubicBezTo>
                        <a:pt x="461" y="23"/>
                        <a:pt x="455" y="31"/>
                        <a:pt x="446" y="33"/>
                      </a:cubicBezTo>
                      <a:cubicBezTo>
                        <a:pt x="19" y="92"/>
                        <a:pt x="19" y="92"/>
                        <a:pt x="19" y="92"/>
                      </a:cubicBezTo>
                      <a:cubicBezTo>
                        <a:pt x="18" y="92"/>
                        <a:pt x="17" y="92"/>
                        <a:pt x="17" y="92"/>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7" name="Freeform 10"/>
                <p:cNvSpPr/>
                <p:nvPr>
                  <p:custDataLst>
                    <p:tags r:id="rId18"/>
                  </p:custDataLst>
                </p:nvPr>
              </p:nvSpPr>
              <p:spPr bwMode="auto">
                <a:xfrm>
                  <a:off x="3211" y="2124"/>
                  <a:ext cx="1237" cy="246"/>
                </a:xfrm>
                <a:custGeom>
                  <a:avLst/>
                  <a:gdLst>
                    <a:gd name="T0" fmla="*/ 17 w 461"/>
                    <a:gd name="T1" fmla="*/ 92 h 92"/>
                    <a:gd name="T2" fmla="*/ 1 w 461"/>
                    <a:gd name="T3" fmla="*/ 78 h 92"/>
                    <a:gd name="T4" fmla="*/ 14 w 461"/>
                    <a:gd name="T5" fmla="*/ 60 h 92"/>
                    <a:gd name="T6" fmla="*/ 442 w 461"/>
                    <a:gd name="T7" fmla="*/ 1 h 92"/>
                    <a:gd name="T8" fmla="*/ 460 w 461"/>
                    <a:gd name="T9" fmla="*/ 15 h 92"/>
                    <a:gd name="T10" fmla="*/ 446 w 461"/>
                    <a:gd name="T11" fmla="*/ 33 h 92"/>
                    <a:gd name="T12" fmla="*/ 19 w 461"/>
                    <a:gd name="T13" fmla="*/ 92 h 92"/>
                    <a:gd name="T14" fmla="*/ 17 w 461"/>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92">
                      <a:moveTo>
                        <a:pt x="17" y="92"/>
                      </a:moveTo>
                      <a:cubicBezTo>
                        <a:pt x="9" y="92"/>
                        <a:pt x="2" y="86"/>
                        <a:pt x="1" y="78"/>
                      </a:cubicBezTo>
                      <a:cubicBezTo>
                        <a:pt x="0" y="70"/>
                        <a:pt x="6" y="62"/>
                        <a:pt x="14" y="60"/>
                      </a:cubicBezTo>
                      <a:cubicBezTo>
                        <a:pt x="442" y="1"/>
                        <a:pt x="442" y="1"/>
                        <a:pt x="442" y="1"/>
                      </a:cubicBezTo>
                      <a:cubicBezTo>
                        <a:pt x="450" y="0"/>
                        <a:pt x="458" y="6"/>
                        <a:pt x="460" y="15"/>
                      </a:cubicBezTo>
                      <a:cubicBezTo>
                        <a:pt x="461" y="23"/>
                        <a:pt x="455" y="31"/>
                        <a:pt x="446" y="33"/>
                      </a:cubicBezTo>
                      <a:cubicBezTo>
                        <a:pt x="19" y="92"/>
                        <a:pt x="19" y="92"/>
                        <a:pt x="19" y="92"/>
                      </a:cubicBezTo>
                      <a:cubicBezTo>
                        <a:pt x="18" y="92"/>
                        <a:pt x="17" y="92"/>
                        <a:pt x="17" y="92"/>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121" name="Freeform 29"/>
              <p:cNvSpPr>
                <a:spLocks noEditPoints="1"/>
              </p:cNvSpPr>
              <p:nvPr>
                <p:custDataLst>
                  <p:tags r:id="rId19"/>
                </p:custDataLst>
              </p:nvPr>
            </p:nvSpPr>
            <p:spPr bwMode="auto">
              <a:xfrm>
                <a:off x="3416300" y="-3752850"/>
                <a:ext cx="5359400" cy="6191250"/>
              </a:xfrm>
              <a:custGeom>
                <a:avLst/>
                <a:gdLst>
                  <a:gd name="T0" fmla="*/ 638 w 1263"/>
                  <a:gd name="T1" fmla="*/ 68 h 1459"/>
                  <a:gd name="T2" fmla="*/ 1195 w 1263"/>
                  <a:gd name="T3" fmla="*/ 646 h 1459"/>
                  <a:gd name="T4" fmla="*/ 1053 w 1263"/>
                  <a:gd name="T5" fmla="*/ 1008 h 1459"/>
                  <a:gd name="T6" fmla="*/ 952 w 1263"/>
                  <a:gd name="T7" fmla="*/ 1248 h 1459"/>
                  <a:gd name="T8" fmla="*/ 884 w 1263"/>
                  <a:gd name="T9" fmla="*/ 1391 h 1459"/>
                  <a:gd name="T10" fmla="*/ 632 w 1263"/>
                  <a:gd name="T11" fmla="*/ 1391 h 1459"/>
                  <a:gd name="T12" fmla="*/ 380 w 1263"/>
                  <a:gd name="T13" fmla="*/ 1391 h 1459"/>
                  <a:gd name="T14" fmla="*/ 311 w 1263"/>
                  <a:gd name="T15" fmla="*/ 1248 h 1459"/>
                  <a:gd name="T16" fmla="*/ 210 w 1263"/>
                  <a:gd name="T17" fmla="*/ 1008 h 1459"/>
                  <a:gd name="T18" fmla="*/ 68 w 1263"/>
                  <a:gd name="T19" fmla="*/ 646 h 1459"/>
                  <a:gd name="T20" fmla="*/ 632 w 1263"/>
                  <a:gd name="T21" fmla="*/ 68 h 1459"/>
                  <a:gd name="T22" fmla="*/ 638 w 1263"/>
                  <a:gd name="T23" fmla="*/ 68 h 1459"/>
                  <a:gd name="T24" fmla="*/ 638 w 1263"/>
                  <a:gd name="T25" fmla="*/ 0 h 1459"/>
                  <a:gd name="T26" fmla="*/ 638 w 1263"/>
                  <a:gd name="T27" fmla="*/ 68 h 1459"/>
                  <a:gd name="T28" fmla="*/ 638 w 1263"/>
                  <a:gd name="T29" fmla="*/ 0 h 1459"/>
                  <a:gd name="T30" fmla="*/ 631 w 1263"/>
                  <a:gd name="T31" fmla="*/ 0 h 1459"/>
                  <a:gd name="T32" fmla="*/ 439 w 1263"/>
                  <a:gd name="T33" fmla="*/ 31 h 1459"/>
                  <a:gd name="T34" fmla="*/ 233 w 1263"/>
                  <a:gd name="T35" fmla="*/ 135 h 1459"/>
                  <a:gd name="T36" fmla="*/ 67 w 1263"/>
                  <a:gd name="T37" fmla="*/ 336 h 1459"/>
                  <a:gd name="T38" fmla="*/ 0 w 1263"/>
                  <a:gd name="T39" fmla="*/ 646 h 1459"/>
                  <a:gd name="T40" fmla="*/ 159 w 1263"/>
                  <a:gd name="T41" fmla="*/ 1053 h 1459"/>
                  <a:gd name="T42" fmla="*/ 239 w 1263"/>
                  <a:gd name="T43" fmla="*/ 1188 h 1459"/>
                  <a:gd name="T44" fmla="*/ 245 w 1263"/>
                  <a:gd name="T45" fmla="*/ 1233 h 1459"/>
                  <a:gd name="T46" fmla="*/ 245 w 1263"/>
                  <a:gd name="T47" fmla="*/ 1233 h 1459"/>
                  <a:gd name="T48" fmla="*/ 244 w 1263"/>
                  <a:gd name="T49" fmla="*/ 1236 h 1459"/>
                  <a:gd name="T50" fmla="*/ 273 w 1263"/>
                  <a:gd name="T51" fmla="*/ 1399 h 1459"/>
                  <a:gd name="T52" fmla="*/ 369 w 1263"/>
                  <a:gd name="T53" fmla="*/ 1458 h 1459"/>
                  <a:gd name="T54" fmla="*/ 374 w 1263"/>
                  <a:gd name="T55" fmla="*/ 1459 h 1459"/>
                  <a:gd name="T56" fmla="*/ 380 w 1263"/>
                  <a:gd name="T57" fmla="*/ 1459 h 1459"/>
                  <a:gd name="T58" fmla="*/ 632 w 1263"/>
                  <a:gd name="T59" fmla="*/ 1459 h 1459"/>
                  <a:gd name="T60" fmla="*/ 884 w 1263"/>
                  <a:gd name="T61" fmla="*/ 1459 h 1459"/>
                  <a:gd name="T62" fmla="*/ 889 w 1263"/>
                  <a:gd name="T63" fmla="*/ 1459 h 1459"/>
                  <a:gd name="T64" fmla="*/ 895 w 1263"/>
                  <a:gd name="T65" fmla="*/ 1458 h 1459"/>
                  <a:gd name="T66" fmla="*/ 991 w 1263"/>
                  <a:gd name="T67" fmla="*/ 1399 h 1459"/>
                  <a:gd name="T68" fmla="*/ 1019 w 1263"/>
                  <a:gd name="T69" fmla="*/ 1236 h 1459"/>
                  <a:gd name="T70" fmla="*/ 1018 w 1263"/>
                  <a:gd name="T71" fmla="*/ 1233 h 1459"/>
                  <a:gd name="T72" fmla="*/ 1018 w 1263"/>
                  <a:gd name="T73" fmla="*/ 1232 h 1459"/>
                  <a:gd name="T74" fmla="*/ 1024 w 1263"/>
                  <a:gd name="T75" fmla="*/ 1187 h 1459"/>
                  <a:gd name="T76" fmla="*/ 1104 w 1263"/>
                  <a:gd name="T77" fmla="*/ 1053 h 1459"/>
                  <a:gd name="T78" fmla="*/ 1263 w 1263"/>
                  <a:gd name="T79" fmla="*/ 646 h 1459"/>
                  <a:gd name="T80" fmla="*/ 1035 w 1263"/>
                  <a:gd name="T81" fmla="*/ 138 h 1459"/>
                  <a:gd name="T82" fmla="*/ 638 w 1263"/>
                  <a:gd name="T83" fmla="*/ 0 h 1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63" h="1459">
                    <a:moveTo>
                      <a:pt x="638" y="68"/>
                    </a:moveTo>
                    <a:cubicBezTo>
                      <a:pt x="841" y="68"/>
                      <a:pt x="1195" y="203"/>
                      <a:pt x="1195" y="646"/>
                    </a:cubicBezTo>
                    <a:cubicBezTo>
                      <a:pt x="1195" y="744"/>
                      <a:pt x="1180" y="863"/>
                      <a:pt x="1053" y="1008"/>
                    </a:cubicBezTo>
                    <a:cubicBezTo>
                      <a:pt x="925" y="1154"/>
                      <a:pt x="952" y="1248"/>
                      <a:pt x="952" y="1248"/>
                    </a:cubicBezTo>
                    <a:cubicBezTo>
                      <a:pt x="952" y="1248"/>
                      <a:pt x="976" y="1376"/>
                      <a:pt x="884" y="1391"/>
                    </a:cubicBezTo>
                    <a:cubicBezTo>
                      <a:pt x="632" y="1391"/>
                      <a:pt x="632" y="1391"/>
                      <a:pt x="632" y="1391"/>
                    </a:cubicBezTo>
                    <a:cubicBezTo>
                      <a:pt x="380" y="1391"/>
                      <a:pt x="380" y="1391"/>
                      <a:pt x="380" y="1391"/>
                    </a:cubicBezTo>
                    <a:cubicBezTo>
                      <a:pt x="288" y="1376"/>
                      <a:pt x="311" y="1248"/>
                      <a:pt x="311" y="1248"/>
                    </a:cubicBezTo>
                    <a:cubicBezTo>
                      <a:pt x="311" y="1248"/>
                      <a:pt x="337" y="1155"/>
                      <a:pt x="210" y="1008"/>
                    </a:cubicBezTo>
                    <a:cubicBezTo>
                      <a:pt x="75" y="851"/>
                      <a:pt x="68" y="744"/>
                      <a:pt x="68" y="646"/>
                    </a:cubicBezTo>
                    <a:cubicBezTo>
                      <a:pt x="68" y="195"/>
                      <a:pt x="430" y="71"/>
                      <a:pt x="632" y="68"/>
                    </a:cubicBezTo>
                    <a:cubicBezTo>
                      <a:pt x="634" y="68"/>
                      <a:pt x="636" y="68"/>
                      <a:pt x="638" y="68"/>
                    </a:cubicBezTo>
                    <a:moveTo>
                      <a:pt x="638" y="0"/>
                    </a:moveTo>
                    <a:cubicBezTo>
                      <a:pt x="638" y="68"/>
                      <a:pt x="638" y="68"/>
                      <a:pt x="638" y="68"/>
                    </a:cubicBezTo>
                    <a:cubicBezTo>
                      <a:pt x="638" y="0"/>
                      <a:pt x="638" y="0"/>
                      <a:pt x="638" y="0"/>
                    </a:cubicBezTo>
                    <a:cubicBezTo>
                      <a:pt x="635" y="0"/>
                      <a:pt x="633" y="0"/>
                      <a:pt x="631" y="0"/>
                    </a:cubicBezTo>
                    <a:cubicBezTo>
                      <a:pt x="568" y="1"/>
                      <a:pt x="502" y="12"/>
                      <a:pt x="439" y="31"/>
                    </a:cubicBezTo>
                    <a:cubicBezTo>
                      <a:pt x="362" y="54"/>
                      <a:pt x="293" y="89"/>
                      <a:pt x="233" y="135"/>
                    </a:cubicBezTo>
                    <a:cubicBezTo>
                      <a:pt x="162" y="189"/>
                      <a:pt x="106" y="257"/>
                      <a:pt x="67" y="336"/>
                    </a:cubicBezTo>
                    <a:cubicBezTo>
                      <a:pt x="23" y="426"/>
                      <a:pt x="0" y="530"/>
                      <a:pt x="0" y="646"/>
                    </a:cubicBezTo>
                    <a:cubicBezTo>
                      <a:pt x="0" y="759"/>
                      <a:pt x="12" y="882"/>
                      <a:pt x="159" y="1053"/>
                    </a:cubicBezTo>
                    <a:cubicBezTo>
                      <a:pt x="210" y="1112"/>
                      <a:pt x="231" y="1159"/>
                      <a:pt x="239" y="1188"/>
                    </a:cubicBezTo>
                    <a:cubicBezTo>
                      <a:pt x="247" y="1214"/>
                      <a:pt x="245" y="1230"/>
                      <a:pt x="245" y="1233"/>
                    </a:cubicBezTo>
                    <a:cubicBezTo>
                      <a:pt x="245" y="1233"/>
                      <a:pt x="245" y="1233"/>
                      <a:pt x="245" y="1233"/>
                    </a:cubicBezTo>
                    <a:cubicBezTo>
                      <a:pt x="244" y="1236"/>
                      <a:pt x="244" y="1236"/>
                      <a:pt x="244" y="1236"/>
                    </a:cubicBezTo>
                    <a:cubicBezTo>
                      <a:pt x="241" y="1252"/>
                      <a:pt x="229" y="1336"/>
                      <a:pt x="273" y="1399"/>
                    </a:cubicBezTo>
                    <a:cubicBezTo>
                      <a:pt x="295" y="1431"/>
                      <a:pt x="328" y="1451"/>
                      <a:pt x="369" y="1458"/>
                    </a:cubicBezTo>
                    <a:cubicBezTo>
                      <a:pt x="374" y="1459"/>
                      <a:pt x="374" y="1459"/>
                      <a:pt x="374" y="1459"/>
                    </a:cubicBezTo>
                    <a:cubicBezTo>
                      <a:pt x="380" y="1459"/>
                      <a:pt x="380" y="1459"/>
                      <a:pt x="380" y="1459"/>
                    </a:cubicBezTo>
                    <a:cubicBezTo>
                      <a:pt x="632" y="1459"/>
                      <a:pt x="632" y="1459"/>
                      <a:pt x="632" y="1459"/>
                    </a:cubicBezTo>
                    <a:cubicBezTo>
                      <a:pt x="884" y="1459"/>
                      <a:pt x="884" y="1459"/>
                      <a:pt x="884" y="1459"/>
                    </a:cubicBezTo>
                    <a:cubicBezTo>
                      <a:pt x="889" y="1459"/>
                      <a:pt x="889" y="1459"/>
                      <a:pt x="889" y="1459"/>
                    </a:cubicBezTo>
                    <a:cubicBezTo>
                      <a:pt x="895" y="1458"/>
                      <a:pt x="895" y="1458"/>
                      <a:pt x="895" y="1458"/>
                    </a:cubicBezTo>
                    <a:cubicBezTo>
                      <a:pt x="935" y="1451"/>
                      <a:pt x="968" y="1431"/>
                      <a:pt x="991" y="1399"/>
                    </a:cubicBezTo>
                    <a:cubicBezTo>
                      <a:pt x="1035" y="1336"/>
                      <a:pt x="1022" y="1252"/>
                      <a:pt x="1019" y="1236"/>
                    </a:cubicBezTo>
                    <a:cubicBezTo>
                      <a:pt x="1018" y="1233"/>
                      <a:pt x="1018" y="1233"/>
                      <a:pt x="1018" y="1233"/>
                    </a:cubicBezTo>
                    <a:cubicBezTo>
                      <a:pt x="1018" y="1232"/>
                      <a:pt x="1018" y="1232"/>
                      <a:pt x="1018" y="1232"/>
                    </a:cubicBezTo>
                    <a:cubicBezTo>
                      <a:pt x="1018" y="1229"/>
                      <a:pt x="1016" y="1213"/>
                      <a:pt x="1024" y="1187"/>
                    </a:cubicBezTo>
                    <a:cubicBezTo>
                      <a:pt x="1032" y="1158"/>
                      <a:pt x="1052" y="1112"/>
                      <a:pt x="1104" y="1053"/>
                    </a:cubicBezTo>
                    <a:cubicBezTo>
                      <a:pt x="1244" y="893"/>
                      <a:pt x="1263" y="758"/>
                      <a:pt x="1263" y="646"/>
                    </a:cubicBezTo>
                    <a:cubicBezTo>
                      <a:pt x="1263" y="374"/>
                      <a:pt x="1139" y="219"/>
                      <a:pt x="1035" y="138"/>
                    </a:cubicBezTo>
                    <a:cubicBezTo>
                      <a:pt x="925" y="51"/>
                      <a:pt x="776" y="0"/>
                      <a:pt x="638" y="0"/>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dirty="0"/>
              </a:p>
            </p:txBody>
          </p:sp>
        </p:grpSp>
        <p:pic>
          <p:nvPicPr>
            <p:cNvPr id="149" name="图片 148"/>
            <p:cNvPicPr>
              <a:picLocks noChangeAspect="1"/>
            </p:cNvPicPr>
            <p:nvPr>
              <p:custDataLst>
                <p:tags r:id="rId20"/>
              </p:custDataLst>
            </p:nvPr>
          </p:nvPicPr>
          <p:blipFill>
            <a:blip r:embed="rId2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41641" y="4179051"/>
              <a:ext cx="822782" cy="822782"/>
            </a:xfrm>
            <a:prstGeom prst="rect">
              <a:avLst/>
            </a:prstGeom>
          </p:spPr>
        </p:pic>
        <p:pic>
          <p:nvPicPr>
            <p:cNvPr id="150" name="图片 149"/>
            <p:cNvPicPr>
              <a:picLocks noChangeAspect="1"/>
            </p:cNvPicPr>
            <p:nvPr>
              <p:custDataLst>
                <p:tags r:id="rId22"/>
              </p:custDataLst>
            </p:nvPr>
          </p:nvPicPr>
          <p:blipFill>
            <a:blip r:embed="rId2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31833" y="2450762"/>
              <a:ext cx="647832" cy="647832"/>
            </a:xfrm>
            <a:prstGeom prst="rect">
              <a:avLst/>
            </a:prstGeom>
          </p:spPr>
        </p:pic>
        <p:pic>
          <p:nvPicPr>
            <p:cNvPr id="151" name="图片 150"/>
            <p:cNvPicPr>
              <a:picLocks noChangeAspect="1"/>
            </p:cNvPicPr>
            <p:nvPr>
              <p:custDataLst>
                <p:tags r:id="rId24"/>
              </p:custDataLst>
            </p:nvPr>
          </p:nvPicPr>
          <p:blipFill>
            <a:blip r:embed="rId2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164085" y="3327566"/>
              <a:ext cx="583328" cy="583328"/>
            </a:xfrm>
            <a:prstGeom prst="rect">
              <a:avLst/>
            </a:prstGeom>
          </p:spPr>
        </p:pic>
        <p:pic>
          <p:nvPicPr>
            <p:cNvPr id="152" name="图片 151"/>
            <p:cNvPicPr>
              <a:picLocks noChangeAspect="1"/>
            </p:cNvPicPr>
            <p:nvPr>
              <p:custDataLst>
                <p:tags r:id="rId26"/>
              </p:custDataLst>
            </p:nvPr>
          </p:nvPicPr>
          <p:blipFill>
            <a:blip r:embed="rId2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091318" y="1493489"/>
              <a:ext cx="658596" cy="658596"/>
            </a:xfrm>
            <a:prstGeom prst="rect">
              <a:avLst/>
            </a:prstGeom>
          </p:spPr>
        </p:pic>
      </p:grpSp>
      <p:cxnSp>
        <p:nvCxnSpPr>
          <p:cNvPr id="2" name="直接连接符 1"/>
          <p:cNvCxnSpPr/>
          <p:nvPr>
            <p:custDataLst>
              <p:tags r:id="rId28"/>
            </p:custDataLst>
          </p:nvPr>
        </p:nvCxnSpPr>
        <p:spPr>
          <a:xfrm flipH="1">
            <a:off x="3981188" y="4874400"/>
            <a:ext cx="6842125" cy="20955"/>
          </a:xfrm>
          <a:prstGeom prst="line">
            <a:avLst/>
          </a:prstGeom>
          <a:ln w="3175">
            <a:solidFill>
              <a:srgbClr val="2F5597"/>
            </a:solidFill>
          </a:ln>
        </p:spPr>
        <p:style>
          <a:lnRef idx="1">
            <a:schemeClr val="accent1"/>
          </a:lnRef>
          <a:fillRef idx="0">
            <a:schemeClr val="accent1"/>
          </a:fillRef>
          <a:effectRef idx="0">
            <a:schemeClr val="accent1"/>
          </a:effectRef>
          <a:fontRef idx="minor">
            <a:schemeClr val="tx1"/>
          </a:fontRef>
        </p:style>
      </p:cxnSp>
      <p:pic>
        <p:nvPicPr>
          <p:cNvPr id="3" name="敏感词演示">
            <a:hlinkClick r:id="" action="ppaction://media"/>
          </p:cNvPr>
          <p:cNvPicPr/>
          <p:nvPr>
            <a:videoFile r:link="rId29"/>
            <p:extLst>
              <p:ext uri="{DAA4B4D4-6D71-4841-9C94-3DE7FCFB9230}">
                <p14:media xmlns:p14="http://schemas.microsoft.com/office/powerpoint/2010/main" r:embed="rId30"/>
              </p:ext>
            </p:extLst>
            <p:custDataLst>
              <p:tags r:id="rId31"/>
            </p:custDataLst>
          </p:nvPr>
        </p:nvPicPr>
        <p:blipFill>
          <a:blip r:embed="rId32"/>
          <a:stretch>
            <a:fillRect/>
          </a:stretch>
        </p:blipFill>
        <p:spPr>
          <a:xfrm>
            <a:off x="795020" y="2211705"/>
            <a:ext cx="2649855" cy="3319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9" fill="hold" display="1">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s://photo-static-api.fotomore.com/creative/vcg/veer/400/new/VCG41N174195784.jpg?uid=386&amp;timestamp=1698335431&amp;sign=01e36764f8eef702f968bb0aded4986d" descr="&amp;pky290_sjzg_VCG41N174195784&amp;"/>
          <p:cNvPicPr>
            <a:picLocks noChangeAspect="1"/>
          </p:cNvPicPr>
          <p:nvPr/>
        </p:nvPicPr>
        <p:blipFill>
          <a:blip r:embed="rId1"/>
          <a:srcRect l="8684" r="8684"/>
          <a:stretch>
            <a:fillRect/>
          </a:stretch>
        </p:blipFill>
        <p:spPr>
          <a:xfrm>
            <a:off x="0" y="-3401695"/>
            <a:ext cx="12192000" cy="10464800"/>
          </a:xfrm>
          <a:prstGeom prst="rect">
            <a:avLst/>
          </a:prstGeom>
        </p:spPr>
      </p:pic>
      <p:sp>
        <p:nvSpPr>
          <p:cNvPr id="9" name="文本框 8"/>
          <p:cNvSpPr txBox="1"/>
          <p:nvPr/>
        </p:nvSpPr>
        <p:spPr>
          <a:xfrm>
            <a:off x="947420" y="3338195"/>
            <a:ext cx="10297160" cy="2276475"/>
          </a:xfrm>
          <a:prstGeom prst="rect">
            <a:avLst/>
          </a:prstGeom>
          <a:noFill/>
        </p:spPr>
        <p:txBody>
          <a:bodyPr wrap="square" rtlCol="0">
            <a:spAutoFit/>
          </a:bodyPr>
          <a:p>
            <a:pPr algn="ctr"/>
            <a:r>
              <a:rPr lang="en-US" altLang="zh-CN" sz="8800" b="1">
                <a:solidFill>
                  <a:schemeClr val="bg1"/>
                </a:solidFill>
                <a:latin typeface="微软雅黑" panose="020B0503020204020204" charset="-122"/>
                <a:ea typeface="微软雅黑" panose="020B0503020204020204" charset="-122"/>
                <a:cs typeface="微软雅黑" panose="020B0503020204020204" charset="-122"/>
              </a:rPr>
              <a:t>Part4  </a:t>
            </a:r>
            <a:endParaRPr lang="en-US" altLang="zh-CN" sz="8800" b="1">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5400" b="1">
                <a:solidFill>
                  <a:schemeClr val="bg1"/>
                </a:solidFill>
                <a:latin typeface="+mj-lt"/>
                <a:ea typeface="楷体" panose="02010609060101010101" charset="-122"/>
                <a:cs typeface="+mj-lt"/>
                <a:sym typeface="+mn-ea"/>
              </a:rPr>
              <a:t>Group members work assignment</a:t>
            </a:r>
            <a:endParaRPr lang="en-US" altLang="zh-CN" sz="5400" b="1">
              <a:solidFill>
                <a:schemeClr val="bg1"/>
              </a:solidFill>
              <a:latin typeface="+mj-lt"/>
              <a:ea typeface="楷体" panose="02010609060101010101" charset="-122"/>
              <a:cs typeface="+mj-lt"/>
              <a:sym typeface="+mn-ea"/>
            </a:endParaRPr>
          </a:p>
        </p:txBody>
      </p:sp>
    </p:spTree>
  </p:cSld>
  <p:clrMapOvr>
    <a:masterClrMapping/>
  </p:clrMapOvr>
  <p:transition>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6FB"/>
        </a:solidFill>
        <a:effectLst/>
      </p:bgPr>
    </p:bg>
    <p:spTree>
      <p:nvGrpSpPr>
        <p:cNvPr id="1" name=""/>
        <p:cNvGrpSpPr/>
        <p:nvPr/>
      </p:nvGrpSpPr>
      <p:grpSpPr>
        <a:xfrm>
          <a:off x="0" y="0"/>
          <a:ext cx="0" cy="0"/>
          <a:chOff x="0" y="0"/>
          <a:chExt cx="0" cy="0"/>
        </a:xfrm>
      </p:grpSpPr>
      <p:sp>
        <p:nvSpPr>
          <p:cNvPr id="17" name="矩形 16"/>
          <p:cNvSpPr/>
          <p:nvPr>
            <p:custDataLst>
              <p:tags r:id="rId1"/>
            </p:custDataLst>
          </p:nvPr>
        </p:nvSpPr>
        <p:spPr>
          <a:xfrm>
            <a:off x="-1" y="196719"/>
            <a:ext cx="270589" cy="419100"/>
          </a:xfrm>
          <a:prstGeom prst="rect">
            <a:avLst/>
          </a:prstGeom>
          <a:solidFill>
            <a:srgbClr val="2F5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6875" y="196850"/>
            <a:ext cx="5662930" cy="829945"/>
          </a:xfrm>
          <a:prstGeom prst="rect">
            <a:avLst/>
          </a:prstGeom>
          <a:noFill/>
        </p:spPr>
        <p:txBody>
          <a:bodyPr wrap="square" rtlCol="0" anchor="t">
            <a:spAutoFit/>
          </a:bodyPr>
          <a:p>
            <a:r>
              <a:rPr lang="en-US" altLang="zh-CN"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rPr>
              <a:t>Group members work assignment</a:t>
            </a:r>
            <a:endParaRPr lang="en-US" altLang="zh-CN"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endParaRPr>
          </a:p>
          <a:p>
            <a:endParaRPr lang="en-US" altLang="zh-CN"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endParaRPr>
          </a:p>
        </p:txBody>
      </p:sp>
      <p:graphicFrame>
        <p:nvGraphicFramePr>
          <p:cNvPr id="2" name="表格 1"/>
          <p:cNvGraphicFramePr/>
          <p:nvPr/>
        </p:nvGraphicFramePr>
        <p:xfrm>
          <a:off x="1537970" y="1238885"/>
          <a:ext cx="8532495" cy="4809490"/>
        </p:xfrm>
        <a:graphic>
          <a:graphicData uri="http://schemas.openxmlformats.org/drawingml/2006/table">
            <a:tbl>
              <a:tblPr firstRow="1" bandRow="1">
                <a:tableStyleId>{5C22544A-7EE6-4342-B048-85BDC9FD1C3A}</a:tableStyleId>
              </a:tblPr>
              <a:tblGrid>
                <a:gridCol w="2844165"/>
                <a:gridCol w="2844165"/>
                <a:gridCol w="2844165"/>
              </a:tblGrid>
              <a:tr h="381000">
                <a:tc>
                  <a:txBody>
                    <a:bodyPr/>
                    <a:p>
                      <a:pPr algn="ctr">
                        <a:buNone/>
                      </a:pPr>
                      <a:r>
                        <a:rPr lang="zh-CN" altLang="en-US"/>
                        <a:t>Student ID</a:t>
                      </a:r>
                      <a:endParaRPr lang="zh-CN" altLang="en-US"/>
                    </a:p>
                  </a:txBody>
                  <a:tcPr anchor="ctr" anchorCtr="0"/>
                </a:tc>
                <a:tc>
                  <a:txBody>
                    <a:bodyPr/>
                    <a:p>
                      <a:pPr>
                        <a:buNone/>
                      </a:pPr>
                      <a:r>
                        <a:rPr lang="zh-CN" altLang="en-US"/>
                        <a:t>Task Description </a:t>
                      </a:r>
                      <a:endParaRPr lang="zh-CN" altLang="en-US"/>
                    </a:p>
                  </a:txBody>
                  <a:tcPr/>
                </a:tc>
                <a:tc>
                  <a:txBody>
                    <a:bodyPr/>
                    <a:p>
                      <a:pPr>
                        <a:buNone/>
                      </a:pPr>
                      <a:r>
                        <a:rPr lang="zh-CN" altLang="en-US"/>
                        <a:t>Contribution</a:t>
                      </a:r>
                      <a:endParaRPr lang="zh-CN" altLang="en-US"/>
                    </a:p>
                  </a:txBody>
                  <a:tcPr/>
                </a:tc>
              </a:tr>
              <a:tr h="381000">
                <a:tc>
                  <a:txBody>
                    <a:bodyPr/>
                    <a:p>
                      <a:pPr>
                        <a:buNone/>
                      </a:pPr>
                      <a:r>
                        <a:rPr lang="zh-CN" altLang="en-US"/>
                        <a:t>832102208_21126917</a:t>
                      </a:r>
                      <a:endParaRPr lang="zh-CN" altLang="en-US"/>
                    </a:p>
                  </a:txBody>
                  <a:tcPr>
                    <a:solidFill>
                      <a:srgbClr val="F4F6FB"/>
                    </a:solidFill>
                  </a:tcPr>
                </a:tc>
                <a:tc>
                  <a:txBody>
                    <a:bodyPr/>
                    <a:p>
                      <a:pPr>
                        <a:buNone/>
                      </a:pPr>
                      <a:r>
                        <a:rPr lang="zh-CN" altLang="en-US"/>
                        <a:t>Blog essay</a:t>
                      </a:r>
                      <a:endParaRPr lang="zh-CN" altLang="en-US"/>
                    </a:p>
                  </a:txBody>
                  <a:tcPr>
                    <a:solidFill>
                      <a:srgbClr val="F4F6FB"/>
                    </a:solidFill>
                  </a:tcPr>
                </a:tc>
                <a:tc>
                  <a:txBody>
                    <a:bodyPr/>
                    <a:p>
                      <a:pPr>
                        <a:buNone/>
                      </a:pPr>
                      <a:r>
                        <a:rPr lang="zh-CN" altLang="en-US"/>
                        <a:t>8% </a:t>
                      </a:r>
                      <a:endParaRPr lang="zh-CN" altLang="en-US"/>
                    </a:p>
                  </a:txBody>
                  <a:tcPr>
                    <a:solidFill>
                      <a:srgbClr val="F4F6FB"/>
                    </a:solidFill>
                  </a:tcPr>
                </a:tc>
              </a:tr>
              <a:tr h="381000">
                <a:tc>
                  <a:txBody>
                    <a:bodyPr/>
                    <a:p>
                      <a:pPr>
                        <a:buNone/>
                      </a:pPr>
                      <a:r>
                        <a:rPr lang="zh-CN" altLang="en-US"/>
                        <a:t>832102222_21125414</a:t>
                      </a:r>
                      <a:endParaRPr lang="zh-CN" altLang="en-US"/>
                    </a:p>
                  </a:txBody>
                  <a:tcPr>
                    <a:solidFill>
                      <a:srgbClr val="F4F6FB"/>
                    </a:solidFill>
                  </a:tcPr>
                </a:tc>
                <a:tc>
                  <a:txBody>
                    <a:bodyPr/>
                    <a:p>
                      <a:pPr>
                        <a:buNone/>
                      </a:pPr>
                      <a:r>
                        <a:rPr lang="zh-CN" altLang="en-US"/>
                        <a:t>Blog essay</a:t>
                      </a:r>
                      <a:endParaRPr lang="zh-CN" altLang="en-US"/>
                    </a:p>
                  </a:txBody>
                  <a:tcPr>
                    <a:solidFill>
                      <a:srgbClr val="F4F6FB"/>
                    </a:solidFill>
                  </a:tcPr>
                </a:tc>
                <a:tc>
                  <a:txBody>
                    <a:bodyPr/>
                    <a:p>
                      <a:pPr>
                        <a:buNone/>
                      </a:pPr>
                      <a:r>
                        <a:rPr lang="zh-CN" altLang="en-US"/>
                        <a:t>8% </a:t>
                      </a:r>
                      <a:endParaRPr lang="zh-CN" altLang="en-US"/>
                    </a:p>
                  </a:txBody>
                  <a:tcPr>
                    <a:solidFill>
                      <a:srgbClr val="F4F6FB"/>
                    </a:solidFill>
                  </a:tcPr>
                </a:tc>
              </a:tr>
              <a:tr h="381000">
                <a:tc>
                  <a:txBody>
                    <a:bodyPr/>
                    <a:p>
                      <a:pPr>
                        <a:buNone/>
                      </a:pPr>
                      <a:r>
                        <a:rPr lang="zh-CN" altLang="en-US"/>
                        <a:t>832102209_21125309</a:t>
                      </a:r>
                      <a:endParaRPr lang="zh-CN" altLang="en-US"/>
                    </a:p>
                  </a:txBody>
                  <a:tcPr>
                    <a:solidFill>
                      <a:schemeClr val="accent1">
                        <a:lumMod val="20000"/>
                        <a:lumOff val="80000"/>
                      </a:schemeClr>
                    </a:solidFill>
                  </a:tcPr>
                </a:tc>
                <a:tc>
                  <a:txBody>
                    <a:bodyPr/>
                    <a:p>
                      <a:pPr>
                        <a:buNone/>
                      </a:pPr>
                      <a:r>
                        <a:rPr lang="zh-CN" altLang="en-US"/>
                        <a:t>Rules and Format Check    </a:t>
                      </a:r>
                      <a:endParaRPr lang="zh-CN" altLang="en-US"/>
                    </a:p>
                  </a:txBody>
                  <a:tcPr>
                    <a:solidFill>
                      <a:schemeClr val="accent1">
                        <a:lumMod val="20000"/>
                        <a:lumOff val="80000"/>
                      </a:schemeClr>
                    </a:solidFill>
                  </a:tcPr>
                </a:tc>
                <a:tc>
                  <a:txBody>
                    <a:bodyPr/>
                    <a:p>
                      <a:pPr>
                        <a:buNone/>
                      </a:pPr>
                      <a:r>
                        <a:rPr lang="zh-CN" altLang="en-US"/>
                        <a:t>8% </a:t>
                      </a:r>
                      <a:endParaRPr lang="zh-CN" altLang="en-US"/>
                    </a:p>
                  </a:txBody>
                  <a:tcPr>
                    <a:solidFill>
                      <a:schemeClr val="accent1">
                        <a:lumMod val="20000"/>
                        <a:lumOff val="80000"/>
                      </a:schemeClr>
                    </a:solidFill>
                  </a:tcPr>
                </a:tc>
              </a:tr>
              <a:tr h="381000">
                <a:tc>
                  <a:txBody>
                    <a:bodyPr/>
                    <a:p>
                      <a:pPr>
                        <a:buNone/>
                      </a:pPr>
                      <a:r>
                        <a:rPr lang="zh-CN" altLang="en-US"/>
                        <a:t>832102210_21126909</a:t>
                      </a:r>
                      <a:endParaRPr lang="zh-CN" altLang="en-US"/>
                    </a:p>
                  </a:txBody>
                  <a:tcPr>
                    <a:solidFill>
                      <a:schemeClr val="accent1">
                        <a:lumMod val="20000"/>
                        <a:lumOff val="80000"/>
                      </a:schemeClr>
                    </a:solidFill>
                  </a:tcPr>
                </a:tc>
                <a:tc>
                  <a:txBody>
                    <a:bodyPr/>
                    <a:p>
                      <a:pPr>
                        <a:buNone/>
                      </a:pPr>
                      <a:r>
                        <a:rPr lang="zh-CN" altLang="en-US"/>
                        <a:t>Demand analysis report PPT</a:t>
                      </a:r>
                      <a:endParaRPr lang="zh-CN" altLang="en-US"/>
                    </a:p>
                  </a:txBody>
                  <a:tcPr>
                    <a:solidFill>
                      <a:schemeClr val="accent1">
                        <a:lumMod val="20000"/>
                        <a:lumOff val="80000"/>
                      </a:schemeClr>
                    </a:solidFill>
                  </a:tcPr>
                </a:tc>
                <a:tc>
                  <a:txBody>
                    <a:bodyPr/>
                    <a:p>
                      <a:pPr>
                        <a:buNone/>
                      </a:pPr>
                      <a:r>
                        <a:rPr lang="zh-CN" altLang="en-US"/>
                        <a:t>9% </a:t>
                      </a:r>
                      <a:endParaRPr lang="zh-CN" altLang="en-US"/>
                    </a:p>
                  </a:txBody>
                  <a:tcPr>
                    <a:solidFill>
                      <a:schemeClr val="accent1">
                        <a:lumMod val="20000"/>
                        <a:lumOff val="80000"/>
                      </a:schemeClr>
                    </a:solidFill>
                  </a:tcPr>
                </a:tc>
              </a:tr>
              <a:tr h="481330">
                <a:tc>
                  <a:txBody>
                    <a:bodyPr/>
                    <a:p>
                      <a:pPr>
                        <a:buNone/>
                      </a:pPr>
                      <a:r>
                        <a:rPr lang="zh-CN" altLang="en-US"/>
                        <a:t>832102228_21126895</a:t>
                      </a:r>
                      <a:endParaRPr lang="zh-CN" altLang="en-US"/>
                    </a:p>
                  </a:txBody>
                  <a:tcPr>
                    <a:solidFill>
                      <a:schemeClr val="accent1">
                        <a:lumMod val="60000"/>
                        <a:lumOff val="40000"/>
                      </a:schemeClr>
                    </a:solidFill>
                  </a:tcPr>
                </a:tc>
                <a:tc>
                  <a:txBody>
                    <a:bodyPr/>
                    <a:p>
                      <a:pPr>
                        <a:buNone/>
                      </a:pPr>
                      <a:r>
                        <a:rPr lang="zh-CN" altLang="en-US"/>
                        <a:t>Demand analysis report PPT</a:t>
                      </a:r>
                      <a:endParaRPr lang="zh-CN" altLang="en-US"/>
                    </a:p>
                  </a:txBody>
                  <a:tcPr>
                    <a:solidFill>
                      <a:schemeClr val="accent1">
                        <a:lumMod val="60000"/>
                        <a:lumOff val="40000"/>
                      </a:schemeClr>
                    </a:solidFill>
                  </a:tcPr>
                </a:tc>
                <a:tc>
                  <a:txBody>
                    <a:bodyPr/>
                    <a:p>
                      <a:pPr>
                        <a:buNone/>
                      </a:pPr>
                      <a:r>
                        <a:rPr lang="zh-CN" altLang="en-US"/>
                        <a:t>9% </a:t>
                      </a:r>
                      <a:endParaRPr lang="zh-CN" altLang="en-US"/>
                    </a:p>
                  </a:txBody>
                  <a:tcPr>
                    <a:solidFill>
                      <a:schemeClr val="accent1">
                        <a:lumMod val="60000"/>
                        <a:lumOff val="40000"/>
                      </a:schemeClr>
                    </a:solidFill>
                  </a:tcPr>
                </a:tc>
              </a:tr>
              <a:tr h="381000">
                <a:tc>
                  <a:txBody>
                    <a:bodyPr/>
                    <a:p>
                      <a:pPr>
                        <a:buNone/>
                      </a:pPr>
                      <a:r>
                        <a:rPr lang="zh-CN" altLang="en-US"/>
                        <a:t>832102204_21125929</a:t>
                      </a:r>
                      <a:endParaRPr lang="zh-CN" altLang="en-US"/>
                    </a:p>
                  </a:txBody>
                  <a:tcPr>
                    <a:solidFill>
                      <a:schemeClr val="accent1">
                        <a:lumMod val="60000"/>
                        <a:lumOff val="40000"/>
                      </a:schemeClr>
                    </a:solidFill>
                  </a:tcPr>
                </a:tc>
                <a:tc>
                  <a:txBody>
                    <a:bodyPr/>
                    <a:p>
                      <a:pPr>
                        <a:buNone/>
                      </a:pPr>
                      <a:r>
                        <a:rPr lang="zh-CN" altLang="en-US" sz="1600"/>
                        <a:t>Demand Analysis Review Form</a:t>
                      </a:r>
                      <a:endParaRPr lang="zh-CN" altLang="en-US" sz="1600"/>
                    </a:p>
                  </a:txBody>
                  <a:tcPr>
                    <a:solidFill>
                      <a:schemeClr val="accent1">
                        <a:lumMod val="60000"/>
                        <a:lumOff val="40000"/>
                      </a:schemeClr>
                    </a:solidFill>
                  </a:tcPr>
                </a:tc>
                <a:tc>
                  <a:txBody>
                    <a:bodyPr/>
                    <a:p>
                      <a:pPr>
                        <a:buNone/>
                      </a:pPr>
                      <a:r>
                        <a:rPr lang="zh-CN" altLang="en-US"/>
                        <a:t>9% </a:t>
                      </a:r>
                      <a:endParaRPr lang="zh-CN" altLang="en-US"/>
                    </a:p>
                  </a:txBody>
                  <a:tcPr>
                    <a:solidFill>
                      <a:schemeClr val="accent1">
                        <a:lumMod val="60000"/>
                        <a:lumOff val="40000"/>
                      </a:schemeClr>
                    </a:solidFill>
                  </a:tcPr>
                </a:tc>
              </a:tr>
              <a:tr h="381000">
                <a:tc>
                  <a:txBody>
                    <a:bodyPr/>
                    <a:p>
                      <a:pPr>
                        <a:buNone/>
                      </a:pPr>
                      <a:r>
                        <a:rPr lang="zh-CN" altLang="en-US"/>
                        <a:t>832102211_21124744</a:t>
                      </a:r>
                      <a:endParaRPr lang="zh-CN" altLang="en-US"/>
                    </a:p>
                  </a:txBody>
                  <a:tcPr>
                    <a:solidFill>
                      <a:schemeClr val="accent1">
                        <a:lumMod val="60000"/>
                        <a:lumOff val="40000"/>
                      </a:schemeClr>
                    </a:solidFill>
                  </a:tcPr>
                </a:tc>
                <a:tc>
                  <a:txBody>
                    <a:bodyPr/>
                    <a:p>
                      <a:pPr>
                        <a:buNone/>
                      </a:pPr>
                      <a:r>
                        <a:rPr lang="zh-CN" altLang="en-US" sz="1600"/>
                        <a:t>Demand Analysis Review Form</a:t>
                      </a:r>
                      <a:endParaRPr lang="zh-CN" altLang="en-US" sz="1600"/>
                    </a:p>
                  </a:txBody>
                  <a:tcPr>
                    <a:solidFill>
                      <a:schemeClr val="accent1">
                        <a:lumMod val="60000"/>
                        <a:lumOff val="40000"/>
                      </a:schemeClr>
                    </a:solidFill>
                  </a:tcPr>
                </a:tc>
                <a:tc>
                  <a:txBody>
                    <a:bodyPr/>
                    <a:p>
                      <a:pPr>
                        <a:buNone/>
                      </a:pPr>
                      <a:r>
                        <a:rPr lang="zh-CN" altLang="en-US"/>
                        <a:t>9% </a:t>
                      </a:r>
                      <a:endParaRPr lang="zh-CN" altLang="en-US"/>
                    </a:p>
                  </a:txBody>
                  <a:tcPr>
                    <a:solidFill>
                      <a:schemeClr val="accent1">
                        <a:lumMod val="60000"/>
                        <a:lumOff val="40000"/>
                      </a:schemeClr>
                    </a:solidFill>
                  </a:tcPr>
                </a:tc>
              </a:tr>
              <a:tr h="381000">
                <a:tc>
                  <a:txBody>
                    <a:bodyPr/>
                    <a:p>
                      <a:pPr>
                        <a:buNone/>
                      </a:pPr>
                      <a:r>
                        <a:rPr lang="en-US" altLang="zh-CN"/>
                        <a:t>832101201_21124477</a:t>
                      </a:r>
                      <a:endParaRPr lang="en-US" altLang="zh-CN"/>
                    </a:p>
                  </a:txBody>
                  <a:tcPr>
                    <a:solidFill>
                      <a:srgbClr val="68A1F6"/>
                    </a:solidFill>
                  </a:tcPr>
                </a:tc>
                <a:tc>
                  <a:txBody>
                    <a:bodyPr/>
                    <a:p>
                      <a:pPr>
                        <a:buNone/>
                      </a:pPr>
                      <a:r>
                        <a:rPr lang="zh-CN" altLang="en-US" sz="1400"/>
                        <a:t> Collaboration and Division of Labor, Requirements Specification</a:t>
                      </a:r>
                      <a:endParaRPr lang="zh-CN" altLang="en-US" sz="1400"/>
                    </a:p>
                  </a:txBody>
                  <a:tcPr>
                    <a:solidFill>
                      <a:srgbClr val="68A1F6"/>
                    </a:solidFill>
                  </a:tcPr>
                </a:tc>
                <a:tc>
                  <a:txBody>
                    <a:bodyPr/>
                    <a:p>
                      <a:pPr>
                        <a:buNone/>
                      </a:pPr>
                      <a:r>
                        <a:rPr lang="zh-CN" altLang="en-US"/>
                        <a:t>10% </a:t>
                      </a:r>
                      <a:endParaRPr lang="zh-CN" altLang="en-US"/>
                    </a:p>
                  </a:txBody>
                  <a:tcPr>
                    <a:solidFill>
                      <a:srgbClr val="68A1F6"/>
                    </a:solidFill>
                  </a:tcPr>
                </a:tc>
              </a:tr>
              <a:tr h="381000">
                <a:tc>
                  <a:txBody>
                    <a:bodyPr/>
                    <a:p>
                      <a:pPr>
                        <a:buNone/>
                      </a:pPr>
                      <a:r>
                        <a:rPr lang="zh-CN" altLang="en-US"/>
                        <a:t>832102218_21125261</a:t>
                      </a:r>
                      <a:endParaRPr lang="zh-CN" altLang="en-US"/>
                    </a:p>
                  </a:txBody>
                  <a:tcPr>
                    <a:solidFill>
                      <a:srgbClr val="68A1F6"/>
                    </a:solidFill>
                  </a:tcPr>
                </a:tc>
                <a:tc>
                  <a:txBody>
                    <a:bodyPr/>
                    <a:p>
                      <a:pPr>
                        <a:buNone/>
                      </a:pPr>
                      <a:r>
                        <a:rPr lang="zh-CN" altLang="en-US"/>
                        <a:t>Requirements Specification</a:t>
                      </a:r>
                      <a:endParaRPr lang="zh-CN" altLang="en-US"/>
                    </a:p>
                  </a:txBody>
                  <a:tcPr>
                    <a:solidFill>
                      <a:srgbClr val="68A1F6"/>
                    </a:solidFill>
                  </a:tcPr>
                </a:tc>
                <a:tc>
                  <a:txBody>
                    <a:bodyPr/>
                    <a:p>
                      <a:pPr>
                        <a:buNone/>
                      </a:pPr>
                      <a:r>
                        <a:rPr lang="zh-CN" altLang="en-US"/>
                        <a:t>10% </a:t>
                      </a:r>
                      <a:endParaRPr lang="zh-CN" altLang="en-US"/>
                    </a:p>
                  </a:txBody>
                  <a:tcPr>
                    <a:solidFill>
                      <a:srgbClr val="68A1F6"/>
                    </a:solidFill>
                  </a:tcPr>
                </a:tc>
              </a:tr>
              <a:tr h="381000">
                <a:tc>
                  <a:txBody>
                    <a:bodyPr/>
                    <a:p>
                      <a:pPr>
                        <a:buNone/>
                      </a:pPr>
                      <a:r>
                        <a:rPr lang="zh-CN" altLang="en-US"/>
                        <a:t>832102220_21126496</a:t>
                      </a:r>
                      <a:endParaRPr lang="zh-CN" altLang="en-US"/>
                    </a:p>
                  </a:txBody>
                  <a:tcPr>
                    <a:solidFill>
                      <a:srgbClr val="68A1F6"/>
                    </a:solidFill>
                  </a:tcPr>
                </a:tc>
                <a:tc>
                  <a:txBody>
                    <a:bodyPr/>
                    <a:p>
                      <a:pPr>
                        <a:buNone/>
                      </a:pPr>
                      <a:r>
                        <a:rPr lang="zh-CN" altLang="en-US"/>
                        <a:t>Requirements Specification</a:t>
                      </a:r>
                      <a:endParaRPr lang="zh-CN" altLang="en-US"/>
                    </a:p>
                  </a:txBody>
                  <a:tcPr>
                    <a:solidFill>
                      <a:srgbClr val="68A1F6"/>
                    </a:solidFill>
                  </a:tcPr>
                </a:tc>
                <a:tc>
                  <a:txBody>
                    <a:bodyPr/>
                    <a:p>
                      <a:pPr>
                        <a:buNone/>
                      </a:pPr>
                      <a:r>
                        <a:rPr lang="zh-CN" altLang="en-US"/>
                        <a:t>10% </a:t>
                      </a:r>
                      <a:endParaRPr lang="zh-CN" altLang="en-US"/>
                    </a:p>
                  </a:txBody>
                  <a:tcPr>
                    <a:solidFill>
                      <a:srgbClr val="68A1F6"/>
                    </a:solidFill>
                  </a:tcPr>
                </a:tc>
              </a:tr>
              <a:tr h="381000">
                <a:tc>
                  <a:txBody>
                    <a:bodyPr/>
                    <a:p>
                      <a:pPr>
                        <a:buNone/>
                      </a:pPr>
                      <a:r>
                        <a:rPr lang="zh-CN" altLang="en-US"/>
                        <a:t> 832102223_21126348</a:t>
                      </a:r>
                      <a:endParaRPr lang="zh-CN" altLang="en-US"/>
                    </a:p>
                  </a:txBody>
                  <a:tcPr>
                    <a:solidFill>
                      <a:srgbClr val="68A1F6"/>
                    </a:solidFill>
                  </a:tcPr>
                </a:tc>
                <a:tc>
                  <a:txBody>
                    <a:bodyPr/>
                    <a:p>
                      <a:pPr>
                        <a:buNone/>
                      </a:pPr>
                      <a:r>
                        <a:rPr lang="zh-CN" altLang="en-US"/>
                        <a:t>Requirements Specification</a:t>
                      </a:r>
                      <a:endParaRPr lang="zh-CN" altLang="en-US"/>
                    </a:p>
                  </a:txBody>
                  <a:tcPr>
                    <a:solidFill>
                      <a:srgbClr val="68A1F6"/>
                    </a:solidFill>
                  </a:tcPr>
                </a:tc>
                <a:tc>
                  <a:txBody>
                    <a:bodyPr/>
                    <a:p>
                      <a:pPr>
                        <a:buNone/>
                      </a:pPr>
                      <a:r>
                        <a:rPr lang="zh-CN" altLang="en-US"/>
                        <a:t>10% </a:t>
                      </a:r>
                      <a:endParaRPr lang="zh-CN" altLang="en-US"/>
                    </a:p>
                  </a:txBody>
                  <a:tcPr>
                    <a:solidFill>
                      <a:srgbClr val="68A1F6"/>
                    </a:solidFill>
                  </a:tcPr>
                </a:tc>
              </a:tr>
            </a:tbl>
          </a:graphicData>
        </a:graphic>
      </p:graphicFrame>
    </p:spTree>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s://photo-static-api.fotomore.com/creative/vcg/veer/400/new/VCG41N815188652.jpg?uid=386&amp;timestamp=1698326153&amp;sign=8e1fa41d31abdda92dd3460f8f41ee81" descr="&amp;pky270_sjzg_VCG41N815188652&amp;"/>
          <p:cNvPicPr>
            <a:picLocks noChangeAspect="1"/>
          </p:cNvPicPr>
          <p:nvPr/>
        </p:nvPicPr>
        <p:blipFill>
          <a:blip r:embed="rId1">
            <a:alphaModFix amt="87000"/>
          </a:blip>
          <a:srcRect t="7802" b="7802"/>
          <a:stretch>
            <a:fillRect/>
          </a:stretch>
        </p:blipFill>
        <p:spPr>
          <a:xfrm>
            <a:off x="0" y="0"/>
            <a:ext cx="12192000" cy="6858000"/>
          </a:xfrm>
          <a:prstGeom prst="rect">
            <a:avLst/>
          </a:prstGeom>
          <a:effectLst>
            <a:softEdge rad="177800"/>
          </a:effectLst>
        </p:spPr>
      </p:pic>
      <p:cxnSp>
        <p:nvCxnSpPr>
          <p:cNvPr id="10" name="直接连接符 9"/>
          <p:cNvCxnSpPr/>
          <p:nvPr/>
        </p:nvCxnSpPr>
        <p:spPr>
          <a:xfrm flipH="1">
            <a:off x="-494030" y="2043096"/>
            <a:ext cx="295976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514831" y="3075834"/>
            <a:ext cx="6256421" cy="240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962473" y="5284736"/>
            <a:ext cx="6256421" cy="240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25096" y="3653488"/>
            <a:ext cx="4126833" cy="1587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7807080" y="4455728"/>
            <a:ext cx="0" cy="3429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7772333" y="4455762"/>
            <a:ext cx="4419601" cy="1203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descr="7b0a2020202022776f7264617274223a20227b5c2269645c223a32353030313338392c5c227469645c223a5c225c227d220a7d0a"/>
          <p:cNvSpPr txBox="1"/>
          <p:nvPr/>
        </p:nvSpPr>
        <p:spPr>
          <a:xfrm>
            <a:off x="3524250" y="2593975"/>
            <a:ext cx="9189720" cy="1445260"/>
          </a:xfrm>
          <a:prstGeom prst="rect">
            <a:avLst/>
          </a:prstGeom>
          <a:noFill/>
        </p:spPr>
        <p:txBody>
          <a:bodyPr wrap="square" rtlCol="0">
            <a:spAutoFit/>
          </a:bodyPr>
          <a:p>
            <a:r>
              <a:rPr lang="zh-CN" altLang="en-US" sz="8800" b="1">
                <a:ln w="18806">
                  <a:solidFill>
                    <a:srgbClr val="FFFFFF"/>
                  </a:solidFill>
                  <a:prstDash val="solid"/>
                </a:ln>
                <a:solidFill>
                  <a:srgbClr val="333333"/>
                </a:solidFill>
                <a:effectLst>
                  <a:glow rad="53731">
                    <a:srgbClr val="333333">
                      <a:alpha val="18000"/>
                    </a:srgbClr>
                  </a:glow>
                  <a:outerShdw dist="38100" dir="2700000" algn="bl" rotWithShape="0">
                    <a:srgbClr val="333333">
                      <a:alpha val="71000"/>
                    </a:srgbClr>
                  </a:outerShdw>
                </a:effectLst>
                <a:latin typeface="汉仪蝶语体简" panose="02010600000101010101" charset="-122"/>
                <a:ea typeface="汉仪蝶语体简" panose="02010600000101010101" charset="-122"/>
              </a:rPr>
              <a:t>谢谢</a:t>
            </a:r>
            <a:r>
              <a:rPr lang="zh-CN" altLang="en-US" sz="8800" b="1">
                <a:ln w="18806">
                  <a:solidFill>
                    <a:srgbClr val="FFFFFF"/>
                  </a:solidFill>
                  <a:prstDash val="solid"/>
                </a:ln>
                <a:solidFill>
                  <a:srgbClr val="333333"/>
                </a:solidFill>
                <a:effectLst>
                  <a:glow rad="53731">
                    <a:srgbClr val="333333">
                      <a:alpha val="18000"/>
                    </a:srgbClr>
                  </a:glow>
                  <a:outerShdw dist="38100" dir="2700000" algn="bl" rotWithShape="0">
                    <a:srgbClr val="333333">
                      <a:alpha val="71000"/>
                    </a:srgbClr>
                  </a:outerShdw>
                </a:effectLst>
                <a:latin typeface="汉仪蝶语体简" panose="02010600000101010101" charset="-122"/>
                <a:ea typeface="汉仪蝶语体简" panose="02010600000101010101" charset="-122"/>
              </a:rPr>
              <a:t>观看</a:t>
            </a:r>
            <a:endParaRPr lang="zh-CN" altLang="en-US" sz="8800" b="1">
              <a:ln w="18806">
                <a:solidFill>
                  <a:srgbClr val="FFFFFF"/>
                </a:solidFill>
                <a:prstDash val="solid"/>
              </a:ln>
              <a:solidFill>
                <a:srgbClr val="333333"/>
              </a:solidFill>
              <a:effectLst>
                <a:glow rad="53731">
                  <a:srgbClr val="333333">
                    <a:alpha val="18000"/>
                  </a:srgbClr>
                </a:glow>
                <a:outerShdw dist="38100" dir="2700000" algn="bl" rotWithShape="0">
                  <a:srgbClr val="333333">
                    <a:alpha val="71000"/>
                  </a:srgbClr>
                </a:outerShdw>
              </a:effectLst>
              <a:latin typeface="汉仪蝶语体简" panose="02010600000101010101" charset="-122"/>
              <a:ea typeface="汉仪蝶语体简" panose="02010600000101010101" charset="-122"/>
            </a:endParaRPr>
          </a:p>
        </p:txBody>
      </p:sp>
      <p:pic>
        <p:nvPicPr>
          <p:cNvPr id="3" name="图片 2"/>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55022" y="150832"/>
            <a:ext cx="746968" cy="746968"/>
          </a:xfrm>
          <a:prstGeom prst="rect">
            <a:avLst/>
          </a:prstGeom>
        </p:spPr>
      </p:pic>
      <p:pic>
        <p:nvPicPr>
          <p:cNvPr id="5" name="图片 4"/>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1211970" y="269359"/>
            <a:ext cx="1296454" cy="54710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ppt_w/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strVal val="#ppt_h"/>
                                          </p:val>
                                        </p:tav>
                                        <p:tav tm="100000">
                                          <p:val>
                                            <p:strVal val="#ppt_h"/>
                                          </p:val>
                                        </p:tav>
                                      </p:tavLst>
                                    </p:anim>
                                  </p:childTnLst>
                                </p:cTn>
                              </p:par>
                            </p:childTnLst>
                          </p:cTn>
                        </p:par>
                        <p:par>
                          <p:cTn id="11" fill="hold">
                            <p:stCondLst>
                              <p:cond delay="1000"/>
                            </p:stCondLst>
                            <p:childTnLst>
                              <p:par>
                                <p:cTn id="12" presetID="17"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ppt_x</p:attrName>
                                        </p:attrNameLst>
                                      </p:cBhvr>
                                      <p:tavLst>
                                        <p:tav tm="0">
                                          <p:val>
                                            <p:strVal val="#ppt_x-#ppt_w/2"/>
                                          </p:val>
                                        </p:tav>
                                        <p:tav tm="100000">
                                          <p:val>
                                            <p:strVal val="#ppt_x"/>
                                          </p:val>
                                        </p:tav>
                                      </p:tavLst>
                                    </p:anim>
                                    <p:anim calcmode="lin" valueType="num">
                                      <p:cBhvr>
                                        <p:cTn id="15" dur="500" fill="hold"/>
                                        <p:tgtEl>
                                          <p:spTgt spid="14"/>
                                        </p:tgtEl>
                                        <p:attrNameLst>
                                          <p:attrName>ppt_y</p:attrName>
                                        </p:attrNameLst>
                                      </p:cBhvr>
                                      <p:tavLst>
                                        <p:tav tm="0">
                                          <p:val>
                                            <p:strVal val="#ppt_y"/>
                                          </p:val>
                                        </p:tav>
                                        <p:tav tm="100000">
                                          <p:val>
                                            <p:strVal val="#ppt_y"/>
                                          </p:val>
                                        </p:tav>
                                      </p:tavLst>
                                    </p:anim>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strVal val="#ppt_h"/>
                                          </p:val>
                                        </p:tav>
                                        <p:tav tm="100000">
                                          <p:val>
                                            <p:strVal val="#ppt_h"/>
                                          </p:val>
                                        </p:tav>
                                      </p:tavLst>
                                    </p:anim>
                                  </p:childTnLst>
                                </p:cTn>
                              </p:par>
                              <p:par>
                                <p:cTn id="18" presetID="17" presetClass="entr" presetSubtype="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ppt_x</p:attrName>
                                        </p:attrNameLst>
                                      </p:cBhvr>
                                      <p:tavLst>
                                        <p:tav tm="0">
                                          <p:val>
                                            <p:strVal val="#ppt_x+#ppt_w/2"/>
                                          </p:val>
                                        </p:tav>
                                        <p:tav tm="100000">
                                          <p:val>
                                            <p:strVal val="#ppt_x"/>
                                          </p:val>
                                        </p:tav>
                                      </p:tavLst>
                                    </p:anim>
                                    <p:anim calcmode="lin" valueType="num">
                                      <p:cBhvr>
                                        <p:cTn id="21" dur="500" fill="hold"/>
                                        <p:tgtEl>
                                          <p:spTgt spid="13"/>
                                        </p:tgtEl>
                                        <p:attrNameLst>
                                          <p:attrName>ppt_y</p:attrName>
                                        </p:attrNameLst>
                                      </p:cBhvr>
                                      <p:tavLst>
                                        <p:tav tm="0">
                                          <p:val>
                                            <p:strVal val="#ppt_y"/>
                                          </p:val>
                                        </p:tav>
                                        <p:tav tm="100000">
                                          <p:val>
                                            <p:strVal val="#ppt_y"/>
                                          </p:val>
                                        </p:tav>
                                      </p:tavLst>
                                    </p:anim>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childTnLst>
                                </p:cTn>
                              </p:par>
                              <p:par>
                                <p:cTn id="24" presetID="17"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ppt_x</p:attrName>
                                        </p:attrNameLst>
                                      </p:cBhvr>
                                      <p:tavLst>
                                        <p:tav tm="0">
                                          <p:val>
                                            <p:strVal val="#ppt_x-#ppt_w/2"/>
                                          </p:val>
                                        </p:tav>
                                        <p:tav tm="100000">
                                          <p:val>
                                            <p:strVal val="#ppt_x"/>
                                          </p:val>
                                        </p:tav>
                                      </p:tavLst>
                                    </p:anim>
                                    <p:anim calcmode="lin" valueType="num">
                                      <p:cBhvr>
                                        <p:cTn id="27" dur="500" fill="hold"/>
                                        <p:tgtEl>
                                          <p:spTgt spid="10"/>
                                        </p:tgtEl>
                                        <p:attrNameLst>
                                          <p:attrName>ppt_y</p:attrName>
                                        </p:attrNameLst>
                                      </p:cBhvr>
                                      <p:tavLst>
                                        <p:tav tm="0">
                                          <p:val>
                                            <p:strVal val="#ppt_y"/>
                                          </p:val>
                                        </p:tav>
                                        <p:tav tm="100000">
                                          <p:val>
                                            <p:strVal val="#ppt_y"/>
                                          </p:val>
                                        </p:tav>
                                      </p:tavLst>
                                    </p:anim>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strVal val="#ppt_h"/>
                                          </p:val>
                                        </p:tav>
                                        <p:tav tm="100000">
                                          <p:val>
                                            <p:strVal val="#ppt_h"/>
                                          </p:val>
                                        </p:tav>
                                      </p:tavLst>
                                    </p:anim>
                                  </p:childTnLst>
                                </p:cTn>
                              </p:par>
                              <p:par>
                                <p:cTn id="30" presetID="17"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ppt_h/2"/>
                                          </p:val>
                                        </p:tav>
                                        <p:tav tm="100000">
                                          <p:val>
                                            <p:strVal val="#ppt_y"/>
                                          </p:val>
                                        </p:tav>
                                      </p:tavLst>
                                    </p:anim>
                                    <p:anim calcmode="lin" valueType="num">
                                      <p:cBhvr>
                                        <p:cTn id="34" dur="500" fill="hold"/>
                                        <p:tgtEl>
                                          <p:spTgt spid="16"/>
                                        </p:tgtEl>
                                        <p:attrNameLst>
                                          <p:attrName>ppt_w</p:attrName>
                                        </p:attrNameLst>
                                      </p:cBhvr>
                                      <p:tavLst>
                                        <p:tav tm="0">
                                          <p:val>
                                            <p:strVal val="#ppt_w"/>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childTnLst>
                                </p:cTn>
                              </p:par>
                              <p:par>
                                <p:cTn id="36" presetID="17" presetClass="entr" presetSubtype="2"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500" fill="hold"/>
                                        <p:tgtEl>
                                          <p:spTgt spid="20"/>
                                        </p:tgtEl>
                                        <p:attrNameLst>
                                          <p:attrName>ppt_x</p:attrName>
                                        </p:attrNameLst>
                                      </p:cBhvr>
                                      <p:tavLst>
                                        <p:tav tm="0">
                                          <p:val>
                                            <p:strVal val="#ppt_x+#ppt_w/2"/>
                                          </p:val>
                                        </p:tav>
                                        <p:tav tm="100000">
                                          <p:val>
                                            <p:strVal val="#ppt_x"/>
                                          </p:val>
                                        </p:tav>
                                      </p:tavLst>
                                    </p:anim>
                                    <p:anim calcmode="lin" valueType="num">
                                      <p:cBhvr>
                                        <p:cTn id="39" dur="500" fill="hold"/>
                                        <p:tgtEl>
                                          <p:spTgt spid="20"/>
                                        </p:tgtEl>
                                        <p:attrNameLst>
                                          <p:attrName>ppt_y</p:attrName>
                                        </p:attrNameLst>
                                      </p:cBhvr>
                                      <p:tavLst>
                                        <p:tav tm="0">
                                          <p:val>
                                            <p:strVal val="#ppt_y"/>
                                          </p:val>
                                        </p:tav>
                                        <p:tav tm="100000">
                                          <p:val>
                                            <p:strVal val="#ppt_y"/>
                                          </p:val>
                                        </p:tav>
                                      </p:tavLst>
                                    </p:anim>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35B0BEE-F18A-47BB-8FCB-E00DA2F2635D-1" descr="C:/Users/Wen/Desktop/521.png521"/>
          <p:cNvPicPr>
            <a:picLocks noChangeAspect="1"/>
          </p:cNvPicPr>
          <p:nvPr/>
        </p:nvPicPr>
        <p:blipFill>
          <a:blip r:embed="rId1"/>
          <a:srcRect l="2264" r="2264"/>
          <a:stretch>
            <a:fillRect/>
          </a:stretch>
        </p:blipFill>
        <p:spPr>
          <a:xfrm>
            <a:off x="-718185" y="635"/>
            <a:ext cx="6976745" cy="7247255"/>
          </a:xfrm>
          <a:prstGeom prst="rect">
            <a:avLst/>
          </a:prstGeom>
          <a:effectLst>
            <a:softEdge rad="0"/>
          </a:effectLst>
        </p:spPr>
      </p:pic>
      <p:sp>
        <p:nvSpPr>
          <p:cNvPr id="2" name="矩形 1"/>
          <p:cNvSpPr/>
          <p:nvPr/>
        </p:nvSpPr>
        <p:spPr>
          <a:xfrm>
            <a:off x="5574030" y="-41275"/>
            <a:ext cx="6684010" cy="6923405"/>
          </a:xfrm>
          <a:custGeom>
            <a:avLst/>
            <a:gdLst>
              <a:gd name="connsiteX0" fmla="*/ 0 w 7270679"/>
              <a:gd name="connsiteY0" fmla="*/ 0 h 7391089"/>
              <a:gd name="connsiteX1" fmla="*/ 7270679 w 7270679"/>
              <a:gd name="connsiteY1" fmla="*/ 0 h 7391089"/>
              <a:gd name="connsiteX2" fmla="*/ 7270679 w 7270679"/>
              <a:gd name="connsiteY2" fmla="*/ 7391089 h 7391089"/>
              <a:gd name="connsiteX3" fmla="*/ 0 w 7270679"/>
              <a:gd name="connsiteY3" fmla="*/ 7391089 h 7391089"/>
              <a:gd name="connsiteX4" fmla="*/ 0 w 7270679"/>
              <a:gd name="connsiteY4" fmla="*/ 0 h 7391089"/>
              <a:gd name="connsiteX0-1" fmla="*/ 0 w 7270679"/>
              <a:gd name="connsiteY0-2" fmla="*/ 0 h 7391089"/>
              <a:gd name="connsiteX1-3" fmla="*/ 7270679 w 7270679"/>
              <a:gd name="connsiteY1-4" fmla="*/ 0 h 7391089"/>
              <a:gd name="connsiteX2-5" fmla="*/ 7270679 w 7270679"/>
              <a:gd name="connsiteY2-6" fmla="*/ 7391089 h 7391089"/>
              <a:gd name="connsiteX3-7" fmla="*/ 0 w 7270679"/>
              <a:gd name="connsiteY3-8" fmla="*/ 7391089 h 7391089"/>
              <a:gd name="connsiteX4-9" fmla="*/ 0 w 7270679"/>
              <a:gd name="connsiteY4-10" fmla="*/ 0 h 7391089"/>
              <a:gd name="connsiteX0-11" fmla="*/ 0 w 7465888"/>
              <a:gd name="connsiteY0-12" fmla="*/ 0 h 7401363"/>
              <a:gd name="connsiteX1-13" fmla="*/ 7465888 w 7465888"/>
              <a:gd name="connsiteY1-14" fmla="*/ 10274 h 7401363"/>
              <a:gd name="connsiteX2-15" fmla="*/ 7465888 w 7465888"/>
              <a:gd name="connsiteY2-16" fmla="*/ 7401363 h 7401363"/>
              <a:gd name="connsiteX3-17" fmla="*/ 195209 w 7465888"/>
              <a:gd name="connsiteY3-18" fmla="*/ 7401363 h 7401363"/>
              <a:gd name="connsiteX4-19" fmla="*/ 0 w 7465888"/>
              <a:gd name="connsiteY4-20" fmla="*/ 0 h 7401363"/>
              <a:gd name="connsiteX0-21" fmla="*/ 0 w 7465888"/>
              <a:gd name="connsiteY0-22" fmla="*/ 0 h 7401363"/>
              <a:gd name="connsiteX1-23" fmla="*/ 7465888 w 7465888"/>
              <a:gd name="connsiteY1-24" fmla="*/ 10274 h 7401363"/>
              <a:gd name="connsiteX2-25" fmla="*/ 7465888 w 7465888"/>
              <a:gd name="connsiteY2-26" fmla="*/ 7401363 h 7401363"/>
              <a:gd name="connsiteX3-27" fmla="*/ 359596 w 7465888"/>
              <a:gd name="connsiteY3-28" fmla="*/ 7391089 h 7401363"/>
              <a:gd name="connsiteX4-29" fmla="*/ 0 w 7465888"/>
              <a:gd name="connsiteY4-30" fmla="*/ 0 h 7401363"/>
              <a:gd name="connsiteX0-31" fmla="*/ 0 w 7465888"/>
              <a:gd name="connsiteY0-32" fmla="*/ 0 h 7401363"/>
              <a:gd name="connsiteX1-33" fmla="*/ 7465888 w 7465888"/>
              <a:gd name="connsiteY1-34" fmla="*/ 10274 h 7401363"/>
              <a:gd name="connsiteX2-35" fmla="*/ 7465888 w 7465888"/>
              <a:gd name="connsiteY2-36" fmla="*/ 7401363 h 7401363"/>
              <a:gd name="connsiteX3-37" fmla="*/ 359596 w 7465888"/>
              <a:gd name="connsiteY3-38" fmla="*/ 7391089 h 7401363"/>
              <a:gd name="connsiteX4-39" fmla="*/ 0 w 7465888"/>
              <a:gd name="connsiteY4-40" fmla="*/ 0 h 7401363"/>
              <a:gd name="connsiteX0-41" fmla="*/ 0 w 7352872"/>
              <a:gd name="connsiteY0-42" fmla="*/ 0 h 7401363"/>
              <a:gd name="connsiteX1-43" fmla="*/ 7352872 w 7352872"/>
              <a:gd name="connsiteY1-44" fmla="*/ 10274 h 7401363"/>
              <a:gd name="connsiteX2-45" fmla="*/ 7352872 w 7352872"/>
              <a:gd name="connsiteY2-46" fmla="*/ 7401363 h 7401363"/>
              <a:gd name="connsiteX3-47" fmla="*/ 246580 w 7352872"/>
              <a:gd name="connsiteY3-48" fmla="*/ 7391089 h 7401363"/>
              <a:gd name="connsiteX4-49" fmla="*/ 0 w 7352872"/>
              <a:gd name="connsiteY4-50" fmla="*/ 0 h 7401363"/>
              <a:gd name="connsiteX0-51" fmla="*/ 50594 w 7403466"/>
              <a:gd name="connsiteY0-52" fmla="*/ 0 h 7401363"/>
              <a:gd name="connsiteX1-53" fmla="*/ 7403466 w 7403466"/>
              <a:gd name="connsiteY1-54" fmla="*/ 10274 h 7401363"/>
              <a:gd name="connsiteX2-55" fmla="*/ 7403466 w 7403466"/>
              <a:gd name="connsiteY2-56" fmla="*/ 7401363 h 7401363"/>
              <a:gd name="connsiteX3-57" fmla="*/ 297174 w 7403466"/>
              <a:gd name="connsiteY3-58" fmla="*/ 7391089 h 7401363"/>
              <a:gd name="connsiteX4-59" fmla="*/ 50594 w 7403466"/>
              <a:gd name="connsiteY4-60" fmla="*/ 0 h 7401363"/>
              <a:gd name="connsiteX0-61" fmla="*/ 156612 w 7509484"/>
              <a:gd name="connsiteY0-62" fmla="*/ 0 h 7401363"/>
              <a:gd name="connsiteX1-63" fmla="*/ 7509484 w 7509484"/>
              <a:gd name="connsiteY1-64" fmla="*/ 10274 h 7401363"/>
              <a:gd name="connsiteX2-65" fmla="*/ 7509484 w 7509484"/>
              <a:gd name="connsiteY2-66" fmla="*/ 7401363 h 7401363"/>
              <a:gd name="connsiteX3-67" fmla="*/ 403192 w 7509484"/>
              <a:gd name="connsiteY3-68" fmla="*/ 7391089 h 7401363"/>
              <a:gd name="connsiteX4-69" fmla="*/ 156612 w 7509484"/>
              <a:gd name="connsiteY4-70" fmla="*/ 0 h 7401363"/>
              <a:gd name="connsiteX0-71" fmla="*/ 191662 w 7143842"/>
              <a:gd name="connsiteY0-72" fmla="*/ 0 h 7401363"/>
              <a:gd name="connsiteX1-73" fmla="*/ 7143842 w 7143842"/>
              <a:gd name="connsiteY1-74" fmla="*/ 10274 h 7401363"/>
              <a:gd name="connsiteX2-75" fmla="*/ 7143842 w 7143842"/>
              <a:gd name="connsiteY2-76" fmla="*/ 7401363 h 7401363"/>
              <a:gd name="connsiteX3-77" fmla="*/ 37550 w 7143842"/>
              <a:gd name="connsiteY3-78" fmla="*/ 7391089 h 7401363"/>
              <a:gd name="connsiteX4-79" fmla="*/ 191662 w 7143842"/>
              <a:gd name="connsiteY4-80" fmla="*/ 0 h 7401363"/>
              <a:gd name="connsiteX0-81" fmla="*/ 176390 w 7128570"/>
              <a:gd name="connsiteY0-82" fmla="*/ 0 h 7413188"/>
              <a:gd name="connsiteX1-83" fmla="*/ 7128570 w 7128570"/>
              <a:gd name="connsiteY1-84" fmla="*/ 10274 h 7413188"/>
              <a:gd name="connsiteX2-85" fmla="*/ 7128570 w 7128570"/>
              <a:gd name="connsiteY2-86" fmla="*/ 7401363 h 7413188"/>
              <a:gd name="connsiteX3-87" fmla="*/ 176390 w 7128570"/>
              <a:gd name="connsiteY3-88" fmla="*/ 7413188 h 7413188"/>
              <a:gd name="connsiteX4-89" fmla="*/ 176390 w 7128570"/>
              <a:gd name="connsiteY4-90" fmla="*/ 0 h 741318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128570" h="7413188">
                <a:moveTo>
                  <a:pt x="176390" y="0"/>
                </a:moveTo>
                <a:lnTo>
                  <a:pt x="7128570" y="10274"/>
                </a:lnTo>
                <a:lnTo>
                  <a:pt x="7128570" y="7401363"/>
                </a:lnTo>
                <a:lnTo>
                  <a:pt x="176390" y="7413188"/>
                </a:lnTo>
                <a:cubicBezTo>
                  <a:pt x="1101064" y="5124153"/>
                  <a:pt x="-511978" y="2247939"/>
                  <a:pt x="176390" y="0"/>
                </a:cubicBezTo>
                <a:close/>
              </a:path>
            </a:pathLst>
          </a:custGeom>
          <a:solidFill>
            <a:srgbClr val="F4F6FB"/>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descr="7b0a2020202022776f7264617274223a20227b5c2269645c223a32353030323238362c5c227469645c223a5c225c227d220a7d0a"/>
          <p:cNvSpPr txBox="1"/>
          <p:nvPr/>
        </p:nvSpPr>
        <p:spPr>
          <a:xfrm>
            <a:off x="6470015" y="-254000"/>
            <a:ext cx="4100195" cy="855345"/>
          </a:xfrm>
          <a:prstGeom prst="rect">
            <a:avLst/>
          </a:prstGeom>
          <a:noFill/>
        </p:spPr>
        <p:txBody>
          <a:bodyPr wrap="square" rtlCol="0">
            <a:noAutofit/>
          </a:bodyPr>
          <a:lstStyle/>
          <a:p>
            <a:pPr algn="ctr"/>
            <a:endParaRPr lang="en-US" altLang="zh-CN" sz="2800" b="1" dirty="0">
              <a:solidFill>
                <a:schemeClr val="tx1"/>
              </a:solidFill>
            </a:endParaRPr>
          </a:p>
          <a:p>
            <a:pPr algn="ctr"/>
            <a:r>
              <a:rPr lang="en-US" altLang="zh-C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汉仪舒圆黑简" panose="00020600040101010101" charset="-122"/>
                <a:cs typeface="+mn-lt"/>
              </a:rPr>
              <a:t> </a:t>
            </a:r>
            <a:r>
              <a:rPr lang="en-US" altLang="zh-CN"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汉仪舒圆黑简" panose="00020600040101010101" charset="-122"/>
                <a:cs typeface="+mn-lt"/>
              </a:rPr>
              <a:t>Catalog</a:t>
            </a:r>
            <a:endParaRPr lang="en-US" altLang="zh-CN"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a typeface="汉仪舒圆黑简" panose="00020600040101010101" charset="-122"/>
              <a:cs typeface="+mn-lt"/>
            </a:endParaRPr>
          </a:p>
        </p:txBody>
      </p:sp>
      <p:grpSp>
        <p:nvGrpSpPr>
          <p:cNvPr id="14" name="组合 13"/>
          <p:cNvGrpSpPr/>
          <p:nvPr/>
        </p:nvGrpSpPr>
        <p:grpSpPr>
          <a:xfrm>
            <a:off x="6137275" y="1534160"/>
            <a:ext cx="5469890" cy="876935"/>
            <a:chOff x="5845246" y="602315"/>
            <a:chExt cx="5137079" cy="877164"/>
          </a:xfrm>
        </p:grpSpPr>
        <p:sp>
          <p:nvSpPr>
            <p:cNvPr id="15" name="矩形: 圆角 5"/>
            <p:cNvSpPr/>
            <p:nvPr>
              <p:custDataLst>
                <p:tags r:id="rId2"/>
              </p:custDataLst>
            </p:nvPr>
          </p:nvSpPr>
          <p:spPr>
            <a:xfrm>
              <a:off x="5845246" y="602315"/>
              <a:ext cx="5137079" cy="877164"/>
            </a:xfrm>
            <a:prstGeom prst="roundRect">
              <a:avLst>
                <a:gd name="adj" fmla="val 50000"/>
              </a:avLst>
            </a:prstGeom>
            <a:gradFill flip="none" rotWithShape="1">
              <a:gsLst>
                <a:gs pos="0">
                  <a:schemeClr val="accent1">
                    <a:lumMod val="20000"/>
                    <a:lumOff val="80000"/>
                  </a:schemeClr>
                </a:gs>
                <a:gs pos="35000">
                  <a:schemeClr val="accent1">
                    <a:lumMod val="40000"/>
                    <a:lumOff val="60000"/>
                  </a:schemeClr>
                </a:gs>
                <a:gs pos="63000">
                  <a:schemeClr val="accent1">
                    <a:lumMod val="60000"/>
                    <a:lumOff val="40000"/>
                  </a:schemeClr>
                </a:gs>
                <a:gs pos="100000">
                  <a:schemeClr val="accent1">
                    <a:lumMod val="75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custDataLst>
                <p:tags r:id="rId3"/>
              </p:custDataLst>
            </p:nvPr>
          </p:nvSpPr>
          <p:spPr>
            <a:xfrm>
              <a:off x="5964148" y="675197"/>
              <a:ext cx="719191" cy="73139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4"/>
              </p:custDataLst>
            </p:nvPr>
          </p:nvSpPr>
          <p:spPr>
            <a:xfrm>
              <a:off x="6096000" y="637153"/>
              <a:ext cx="421240" cy="768551"/>
            </a:xfrm>
            <a:prstGeom prst="rect">
              <a:avLst/>
            </a:prstGeom>
            <a:noFill/>
          </p:spPr>
          <p:txBody>
            <a:bodyPr wrap="square" rtlCol="0">
              <a:spAutoFit/>
            </a:bodyPr>
            <a:p>
              <a:r>
                <a:rPr lang="en-US" altLang="zh-CN" sz="4400" b="1" dirty="0">
                  <a:solidFill>
                    <a:schemeClr val="bg1"/>
                  </a:solidFill>
                </a:rPr>
                <a:t>1</a:t>
              </a:r>
              <a:endParaRPr lang="zh-CN" altLang="en-US" sz="4400" b="1" dirty="0">
                <a:solidFill>
                  <a:schemeClr val="bg1"/>
                </a:solidFill>
              </a:endParaRPr>
            </a:p>
          </p:txBody>
        </p:sp>
      </p:grpSp>
      <p:sp>
        <p:nvSpPr>
          <p:cNvPr id="4" name="文本框 3"/>
          <p:cNvSpPr txBox="1"/>
          <p:nvPr/>
        </p:nvSpPr>
        <p:spPr>
          <a:xfrm>
            <a:off x="6975475" y="1722120"/>
            <a:ext cx="4755515" cy="460375"/>
          </a:xfrm>
          <a:prstGeom prst="rect">
            <a:avLst/>
          </a:prstGeom>
          <a:noFill/>
        </p:spPr>
        <p:txBody>
          <a:bodyPr wrap="square" rtlCol="0">
            <a:spAutoFit/>
          </a:bodyPr>
          <a:p>
            <a:r>
              <a:rPr lang="en-US" altLang="zh-CN" sz="2400" b="1">
                <a:latin typeface="+mj-lt"/>
                <a:ea typeface="楷体" panose="02010609060101010101" charset="-122"/>
                <a:cs typeface="+mj-lt"/>
              </a:rPr>
              <a:t>Project background and significance</a:t>
            </a:r>
            <a:endParaRPr lang="en-US" altLang="zh-CN" sz="2400" b="1">
              <a:latin typeface="+mj-lt"/>
              <a:ea typeface="楷体" panose="02010609060101010101" charset="-122"/>
              <a:cs typeface="+mj-lt"/>
            </a:endParaRPr>
          </a:p>
        </p:txBody>
      </p:sp>
      <p:grpSp>
        <p:nvGrpSpPr>
          <p:cNvPr id="22" name="组合 21"/>
          <p:cNvGrpSpPr/>
          <p:nvPr/>
        </p:nvGrpSpPr>
        <p:grpSpPr>
          <a:xfrm>
            <a:off x="6294755" y="2858135"/>
            <a:ext cx="5313045" cy="876935"/>
            <a:chOff x="5845246" y="602315"/>
            <a:chExt cx="5137079" cy="877164"/>
          </a:xfrm>
        </p:grpSpPr>
        <p:sp>
          <p:nvSpPr>
            <p:cNvPr id="23" name="矩形: 圆角 5"/>
            <p:cNvSpPr/>
            <p:nvPr>
              <p:custDataLst>
                <p:tags r:id="rId5"/>
              </p:custDataLst>
            </p:nvPr>
          </p:nvSpPr>
          <p:spPr>
            <a:xfrm>
              <a:off x="5845246" y="602315"/>
              <a:ext cx="5137079" cy="877164"/>
            </a:xfrm>
            <a:prstGeom prst="roundRect">
              <a:avLst>
                <a:gd name="adj" fmla="val 50000"/>
              </a:avLst>
            </a:prstGeom>
            <a:gradFill flip="none" rotWithShape="1">
              <a:gsLst>
                <a:gs pos="0">
                  <a:schemeClr val="accent1">
                    <a:lumMod val="20000"/>
                    <a:lumOff val="80000"/>
                  </a:schemeClr>
                </a:gs>
                <a:gs pos="35000">
                  <a:schemeClr val="accent1">
                    <a:lumMod val="40000"/>
                    <a:lumOff val="60000"/>
                  </a:schemeClr>
                </a:gs>
                <a:gs pos="63000">
                  <a:schemeClr val="accent1">
                    <a:lumMod val="60000"/>
                    <a:lumOff val="40000"/>
                  </a:schemeClr>
                </a:gs>
                <a:gs pos="100000">
                  <a:schemeClr val="accent1">
                    <a:lumMod val="75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椭圆 23"/>
            <p:cNvSpPr/>
            <p:nvPr>
              <p:custDataLst>
                <p:tags r:id="rId6"/>
              </p:custDataLst>
            </p:nvPr>
          </p:nvSpPr>
          <p:spPr>
            <a:xfrm>
              <a:off x="5964148" y="675197"/>
              <a:ext cx="719191" cy="73139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custDataLst>
                <p:tags r:id="rId7"/>
              </p:custDataLst>
            </p:nvPr>
          </p:nvSpPr>
          <p:spPr>
            <a:xfrm>
              <a:off x="6096000" y="637153"/>
              <a:ext cx="421240" cy="768551"/>
            </a:xfrm>
            <a:prstGeom prst="rect">
              <a:avLst/>
            </a:prstGeom>
            <a:noFill/>
          </p:spPr>
          <p:txBody>
            <a:bodyPr wrap="square" rtlCol="0">
              <a:spAutoFit/>
            </a:bodyPr>
            <a:p>
              <a:r>
                <a:rPr lang="en-US" altLang="zh-CN" sz="4400" b="1" dirty="0">
                  <a:solidFill>
                    <a:schemeClr val="bg1"/>
                  </a:solidFill>
                </a:rPr>
                <a:t>2</a:t>
              </a:r>
              <a:endParaRPr lang="en-US" altLang="zh-CN" sz="4400" b="1" dirty="0">
                <a:solidFill>
                  <a:schemeClr val="bg1"/>
                </a:solidFill>
              </a:endParaRPr>
            </a:p>
          </p:txBody>
        </p:sp>
      </p:grpSp>
      <p:sp>
        <p:nvSpPr>
          <p:cNvPr id="11" name="文本框 10"/>
          <p:cNvSpPr txBox="1"/>
          <p:nvPr/>
        </p:nvSpPr>
        <p:spPr>
          <a:xfrm>
            <a:off x="7502525" y="3035935"/>
            <a:ext cx="4017645" cy="521970"/>
          </a:xfrm>
          <a:prstGeom prst="rect">
            <a:avLst/>
          </a:prstGeom>
          <a:noFill/>
        </p:spPr>
        <p:txBody>
          <a:bodyPr wrap="square" rtlCol="0">
            <a:spAutoFit/>
          </a:bodyPr>
          <a:p>
            <a:r>
              <a:rPr lang="en-US" altLang="zh-CN" sz="2800" b="1">
                <a:latin typeface="+mj-lt"/>
                <a:ea typeface="楷体" panose="02010609060101010101" charset="-122"/>
                <a:cs typeface="+mj-lt"/>
                <a:sym typeface="+mn-ea"/>
              </a:rPr>
              <a:t>Design thought</a:t>
            </a:r>
            <a:endParaRPr lang="en-US" altLang="zh-CN" sz="2800" b="1">
              <a:latin typeface="+mj-lt"/>
              <a:ea typeface="楷体" panose="02010609060101010101" charset="-122"/>
              <a:cs typeface="+mj-lt"/>
              <a:sym typeface="+mn-ea"/>
            </a:endParaRPr>
          </a:p>
        </p:txBody>
      </p:sp>
      <p:grpSp>
        <p:nvGrpSpPr>
          <p:cNvPr id="46" name="组合 45"/>
          <p:cNvGrpSpPr/>
          <p:nvPr/>
        </p:nvGrpSpPr>
        <p:grpSpPr>
          <a:xfrm>
            <a:off x="6470065" y="4257160"/>
            <a:ext cx="5137079" cy="877164"/>
            <a:chOff x="5845246" y="602315"/>
            <a:chExt cx="5137079" cy="877164"/>
          </a:xfrm>
        </p:grpSpPr>
        <p:sp>
          <p:nvSpPr>
            <p:cNvPr id="47" name="矩形: 圆角 5"/>
            <p:cNvSpPr/>
            <p:nvPr>
              <p:custDataLst>
                <p:tags r:id="rId8"/>
              </p:custDataLst>
            </p:nvPr>
          </p:nvSpPr>
          <p:spPr>
            <a:xfrm>
              <a:off x="5845246" y="602315"/>
              <a:ext cx="5137079" cy="877164"/>
            </a:xfrm>
            <a:prstGeom prst="roundRect">
              <a:avLst>
                <a:gd name="adj" fmla="val 50000"/>
              </a:avLst>
            </a:prstGeom>
            <a:gradFill flip="none" rotWithShape="1">
              <a:gsLst>
                <a:gs pos="0">
                  <a:schemeClr val="accent1">
                    <a:lumMod val="20000"/>
                    <a:lumOff val="80000"/>
                  </a:schemeClr>
                </a:gs>
                <a:gs pos="35000">
                  <a:schemeClr val="accent1">
                    <a:lumMod val="40000"/>
                    <a:lumOff val="60000"/>
                  </a:schemeClr>
                </a:gs>
                <a:gs pos="63000">
                  <a:schemeClr val="accent1">
                    <a:lumMod val="60000"/>
                    <a:lumOff val="40000"/>
                  </a:schemeClr>
                </a:gs>
                <a:gs pos="100000">
                  <a:schemeClr val="accent1">
                    <a:lumMod val="75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椭圆 47"/>
            <p:cNvSpPr/>
            <p:nvPr>
              <p:custDataLst>
                <p:tags r:id="rId9"/>
              </p:custDataLst>
            </p:nvPr>
          </p:nvSpPr>
          <p:spPr>
            <a:xfrm>
              <a:off x="5964148" y="675197"/>
              <a:ext cx="719191" cy="73139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custDataLst>
                <p:tags r:id="rId10"/>
              </p:custDataLst>
            </p:nvPr>
          </p:nvSpPr>
          <p:spPr>
            <a:xfrm>
              <a:off x="6096000" y="637153"/>
              <a:ext cx="421240" cy="768350"/>
            </a:xfrm>
            <a:prstGeom prst="rect">
              <a:avLst/>
            </a:prstGeom>
            <a:noFill/>
          </p:spPr>
          <p:txBody>
            <a:bodyPr wrap="square" rtlCol="0">
              <a:spAutoFit/>
            </a:bodyPr>
            <a:p>
              <a:r>
                <a:rPr lang="en-US" altLang="zh-CN" sz="4400" b="1" dirty="0">
                  <a:solidFill>
                    <a:schemeClr val="bg1"/>
                  </a:solidFill>
                </a:rPr>
                <a:t>3</a:t>
              </a:r>
              <a:endParaRPr lang="en-US" altLang="zh-CN" sz="4400" b="1" dirty="0">
                <a:solidFill>
                  <a:schemeClr val="bg1"/>
                </a:solidFill>
              </a:endParaRPr>
            </a:p>
          </p:txBody>
        </p:sp>
      </p:grpSp>
      <p:sp>
        <p:nvSpPr>
          <p:cNvPr id="12" name="文本框 11"/>
          <p:cNvSpPr txBox="1"/>
          <p:nvPr>
            <p:custDataLst>
              <p:tags r:id="rId11"/>
            </p:custDataLst>
          </p:nvPr>
        </p:nvSpPr>
        <p:spPr>
          <a:xfrm>
            <a:off x="7352030" y="4472305"/>
            <a:ext cx="4960620" cy="460375"/>
          </a:xfrm>
          <a:prstGeom prst="rect">
            <a:avLst/>
          </a:prstGeom>
          <a:noFill/>
        </p:spPr>
        <p:txBody>
          <a:bodyPr wrap="square" rtlCol="0">
            <a:spAutoFit/>
          </a:bodyPr>
          <a:p>
            <a:r>
              <a:rPr lang="en-US" altLang="zh-CN" sz="2400" b="1">
                <a:latin typeface="+mj-lt"/>
                <a:ea typeface="楷体" panose="02010609060101010101" charset="-122"/>
                <a:cs typeface="+mj-lt"/>
              </a:rPr>
              <a:t>Non-Functional Requirements</a:t>
            </a:r>
            <a:endParaRPr lang="en-US" altLang="zh-CN" sz="2400" b="1">
              <a:latin typeface="+mj-lt"/>
              <a:ea typeface="楷体" panose="02010609060101010101" charset="-122"/>
              <a:cs typeface="+mj-lt"/>
            </a:endParaRPr>
          </a:p>
        </p:txBody>
      </p:sp>
      <p:grpSp>
        <p:nvGrpSpPr>
          <p:cNvPr id="50" name="组合 49"/>
          <p:cNvGrpSpPr/>
          <p:nvPr/>
        </p:nvGrpSpPr>
        <p:grpSpPr>
          <a:xfrm>
            <a:off x="6383070" y="5617965"/>
            <a:ext cx="5137079" cy="877164"/>
            <a:chOff x="5845246" y="602315"/>
            <a:chExt cx="5137079" cy="877164"/>
          </a:xfrm>
        </p:grpSpPr>
        <p:sp>
          <p:nvSpPr>
            <p:cNvPr id="51" name="矩形: 圆角 5"/>
            <p:cNvSpPr/>
            <p:nvPr>
              <p:custDataLst>
                <p:tags r:id="rId12"/>
              </p:custDataLst>
            </p:nvPr>
          </p:nvSpPr>
          <p:spPr>
            <a:xfrm>
              <a:off x="5845246" y="602315"/>
              <a:ext cx="5137079" cy="877164"/>
            </a:xfrm>
            <a:prstGeom prst="roundRect">
              <a:avLst>
                <a:gd name="adj" fmla="val 50000"/>
              </a:avLst>
            </a:prstGeom>
            <a:gradFill flip="none" rotWithShape="1">
              <a:gsLst>
                <a:gs pos="0">
                  <a:schemeClr val="accent1">
                    <a:lumMod val="20000"/>
                    <a:lumOff val="80000"/>
                  </a:schemeClr>
                </a:gs>
                <a:gs pos="35000">
                  <a:schemeClr val="accent1">
                    <a:lumMod val="40000"/>
                    <a:lumOff val="60000"/>
                  </a:schemeClr>
                </a:gs>
                <a:gs pos="63000">
                  <a:schemeClr val="accent1">
                    <a:lumMod val="60000"/>
                    <a:lumOff val="40000"/>
                  </a:schemeClr>
                </a:gs>
                <a:gs pos="100000">
                  <a:schemeClr val="accent1">
                    <a:lumMod val="75000"/>
                  </a:scheme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椭圆 51"/>
            <p:cNvSpPr/>
            <p:nvPr>
              <p:custDataLst>
                <p:tags r:id="rId13"/>
              </p:custDataLst>
            </p:nvPr>
          </p:nvSpPr>
          <p:spPr>
            <a:xfrm>
              <a:off x="5964148" y="675197"/>
              <a:ext cx="719191" cy="731397"/>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文本框 52"/>
            <p:cNvSpPr txBox="1"/>
            <p:nvPr>
              <p:custDataLst>
                <p:tags r:id="rId14"/>
              </p:custDataLst>
            </p:nvPr>
          </p:nvSpPr>
          <p:spPr>
            <a:xfrm>
              <a:off x="6096000" y="637153"/>
              <a:ext cx="421240" cy="768350"/>
            </a:xfrm>
            <a:prstGeom prst="rect">
              <a:avLst/>
            </a:prstGeom>
            <a:noFill/>
          </p:spPr>
          <p:txBody>
            <a:bodyPr wrap="square" rtlCol="0">
              <a:spAutoFit/>
            </a:bodyPr>
            <a:p>
              <a:r>
                <a:rPr lang="en-US" altLang="zh-CN" sz="4400" b="1" dirty="0">
                  <a:solidFill>
                    <a:schemeClr val="bg1"/>
                  </a:solidFill>
                </a:rPr>
                <a:t>4</a:t>
              </a:r>
              <a:endParaRPr lang="en-US" altLang="zh-CN" sz="4400" b="1" dirty="0">
                <a:solidFill>
                  <a:schemeClr val="bg1"/>
                </a:solidFill>
              </a:endParaRPr>
            </a:p>
          </p:txBody>
        </p:sp>
      </p:grpSp>
      <p:sp>
        <p:nvSpPr>
          <p:cNvPr id="13" name="文本框 12"/>
          <p:cNvSpPr txBox="1"/>
          <p:nvPr>
            <p:custDataLst>
              <p:tags r:id="rId15"/>
            </p:custDataLst>
          </p:nvPr>
        </p:nvSpPr>
        <p:spPr>
          <a:xfrm>
            <a:off x="7430135" y="5656580"/>
            <a:ext cx="3976370" cy="829945"/>
          </a:xfrm>
          <a:prstGeom prst="rect">
            <a:avLst/>
          </a:prstGeom>
          <a:noFill/>
        </p:spPr>
        <p:txBody>
          <a:bodyPr wrap="square" rtlCol="0">
            <a:spAutoFit/>
          </a:bodyPr>
          <a:p>
            <a:r>
              <a:rPr lang="en-US" altLang="zh-CN" sz="2400" b="1">
                <a:latin typeface="+mj-lt"/>
                <a:ea typeface="楷体" panose="02010609060101010101" charset="-122"/>
                <a:cs typeface="+mj-lt"/>
              </a:rPr>
              <a:t>Group members work assignment</a:t>
            </a:r>
            <a:endParaRPr lang="en-US" altLang="zh-CN" sz="2400" b="1">
              <a:latin typeface="+mj-lt"/>
              <a:ea typeface="楷体" panose="02010609060101010101" charset="-122"/>
              <a:cs typeface="+mj-lt"/>
            </a:endParaRPr>
          </a:p>
        </p:txBody>
      </p:sp>
    </p:spTree>
  </p:cSld>
  <p:clrMapOvr>
    <a:masterClrMapping/>
  </p:clrMapOvr>
  <p:transition>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s://photo-static-api.fotomore.com/creative/vcg/veer/400/new/VCG41N174195784.jpg?uid=386&amp;timestamp=1698335431&amp;sign=01e36764f8eef702f968bb0aded4986d" descr="&amp;pky290_sjzg_VCG41N174195784&amp;"/>
          <p:cNvPicPr>
            <a:picLocks noChangeAspect="1"/>
          </p:cNvPicPr>
          <p:nvPr/>
        </p:nvPicPr>
        <p:blipFill>
          <a:blip r:embed="rId1"/>
          <a:srcRect l="8684" r="8684"/>
          <a:stretch>
            <a:fillRect/>
          </a:stretch>
        </p:blipFill>
        <p:spPr>
          <a:xfrm>
            <a:off x="0" y="-3401695"/>
            <a:ext cx="12192000" cy="10464800"/>
          </a:xfrm>
          <a:prstGeom prst="rect">
            <a:avLst/>
          </a:prstGeom>
        </p:spPr>
      </p:pic>
      <p:sp>
        <p:nvSpPr>
          <p:cNvPr id="9" name="文本框 8"/>
          <p:cNvSpPr txBox="1"/>
          <p:nvPr/>
        </p:nvSpPr>
        <p:spPr>
          <a:xfrm>
            <a:off x="259715" y="3274060"/>
            <a:ext cx="11672570" cy="3107690"/>
          </a:xfrm>
          <a:prstGeom prst="rect">
            <a:avLst/>
          </a:prstGeom>
          <a:noFill/>
        </p:spPr>
        <p:txBody>
          <a:bodyPr wrap="square" rtlCol="0">
            <a:spAutoFit/>
          </a:bodyPr>
          <a:p>
            <a:pPr algn="ctr"/>
            <a:r>
              <a:rPr lang="en-US" altLang="zh-CN" sz="8800" b="1">
                <a:solidFill>
                  <a:schemeClr val="bg1"/>
                </a:solidFill>
                <a:latin typeface="微软雅黑" panose="020B0503020204020204" charset="-122"/>
                <a:ea typeface="微软雅黑" panose="020B0503020204020204" charset="-122"/>
                <a:cs typeface="微软雅黑" panose="020B0503020204020204" charset="-122"/>
              </a:rPr>
              <a:t>Part1  </a:t>
            </a:r>
            <a:endParaRPr lang="en-US" altLang="zh-CN" sz="8800" b="1">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5400" b="1">
                <a:solidFill>
                  <a:schemeClr val="bg1"/>
                </a:solidFill>
                <a:latin typeface="+mj-lt"/>
                <a:ea typeface="楷体" panose="02010609060101010101" charset="-122"/>
                <a:cs typeface="+mj-lt"/>
                <a:sym typeface="+mn-ea"/>
              </a:rPr>
              <a:t>Project background and significance</a:t>
            </a:r>
            <a:endParaRPr lang="en-US" altLang="zh-CN" sz="5400" b="1">
              <a:latin typeface="+mj-lt"/>
              <a:ea typeface="楷体" panose="02010609060101010101" charset="-122"/>
              <a:cs typeface="+mj-lt"/>
            </a:endParaRPr>
          </a:p>
          <a:p>
            <a:pPr algn="ctr"/>
            <a:endParaRPr lang="zh-CN" altLang="en-US" sz="54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6FB"/>
        </a:solidFill>
        <a:effectLst/>
      </p:bgPr>
    </p:bg>
    <p:spTree>
      <p:nvGrpSpPr>
        <p:cNvPr id="1" name=""/>
        <p:cNvGrpSpPr/>
        <p:nvPr/>
      </p:nvGrpSpPr>
      <p:grpSpPr>
        <a:xfrm>
          <a:off x="0" y="0"/>
          <a:ext cx="0" cy="0"/>
          <a:chOff x="0" y="0"/>
          <a:chExt cx="0" cy="0"/>
        </a:xfrm>
      </p:grpSpPr>
      <p:sp>
        <p:nvSpPr>
          <p:cNvPr id="27" name="文本框 26"/>
          <p:cNvSpPr txBox="1"/>
          <p:nvPr/>
        </p:nvSpPr>
        <p:spPr>
          <a:xfrm>
            <a:off x="4914265" y="4987925"/>
            <a:ext cx="5694045" cy="1013460"/>
          </a:xfrm>
          <a:prstGeom prst="rect">
            <a:avLst/>
          </a:prstGeom>
          <a:noFill/>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lang="zh-CN" altLang="en-US" sz="1600">
                <a:sym typeface="+mn-ea"/>
              </a:rPr>
              <a:t>部分竞品在保护用户隐私和安全方面做得不够好，容易受到来自陌生人的骚扰和威胁。</a:t>
            </a:r>
            <a:endPar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0" name="文本框 9"/>
          <p:cNvSpPr txBox="1"/>
          <p:nvPr/>
        </p:nvSpPr>
        <p:spPr>
          <a:xfrm>
            <a:off x="207010" y="3240405"/>
            <a:ext cx="2315845" cy="953135"/>
          </a:xfrm>
          <a:prstGeom prst="rect">
            <a:avLst/>
          </a:prstGeom>
          <a:noFill/>
        </p:spPr>
        <p:txBody>
          <a:bodyPr wrap="square" rtlCol="0">
            <a:spAutoFit/>
          </a:bodyPr>
          <a:p>
            <a:r>
              <a:rPr lang="zh-CN" altLang="en-US" sz="2800" b="1" kern="0" dirty="0">
                <a:solidFill>
                  <a:schemeClr val="tx1"/>
                </a:solidFill>
                <a:latin typeface="Arial" panose="020B0604020202020204" pitchFamily="34" charset="0"/>
                <a:ea typeface="微软雅黑" panose="020B0503020204020204" charset="-122"/>
                <a:cs typeface="Arial" panose="020B0604020202020204" pitchFamily="34" charset="0"/>
                <a:sym typeface="+mn-ea"/>
              </a:rPr>
              <a:t>Project background</a:t>
            </a:r>
            <a:endParaRPr lang="zh-CN" altLang="en-US" sz="2800" b="1" kern="0" dirty="0">
              <a:solidFill>
                <a:schemeClr val="tx1"/>
              </a:solidFill>
              <a:latin typeface="Arial" panose="020B0604020202020204" pitchFamily="34" charset="0"/>
              <a:ea typeface="微软雅黑" panose="020B0503020204020204" charset="-122"/>
              <a:cs typeface="Arial" panose="020B0604020202020204" pitchFamily="34" charset="0"/>
              <a:sym typeface="+mn-ea"/>
            </a:endParaRPr>
          </a:p>
        </p:txBody>
      </p:sp>
      <p:sp>
        <p:nvSpPr>
          <p:cNvPr id="11" name="文本框 10"/>
          <p:cNvSpPr txBox="1"/>
          <p:nvPr>
            <p:custDataLst>
              <p:tags r:id="rId1"/>
            </p:custDataLst>
          </p:nvPr>
        </p:nvSpPr>
        <p:spPr>
          <a:xfrm>
            <a:off x="396875" y="196850"/>
            <a:ext cx="6638290" cy="829945"/>
          </a:xfrm>
          <a:prstGeom prst="rect">
            <a:avLst/>
          </a:prstGeom>
          <a:noFill/>
        </p:spPr>
        <p:txBody>
          <a:bodyPr wrap="square" rtlCol="0" anchor="t">
            <a:spAutoFit/>
          </a:bodyPr>
          <a:p>
            <a:r>
              <a:rPr lang="zh-CN" altLang="en-US"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rPr>
              <a:t>Project background and significance</a:t>
            </a:r>
            <a:endParaRPr lang="zh-CN" altLang="en-US" sz="2400" b="1" kern="0" dirty="0">
              <a:solidFill>
                <a:srgbClr val="3058C8"/>
              </a:solidFill>
              <a:latin typeface="Arial" panose="020B0604020202020204" pitchFamily="34" charset="0"/>
              <a:ea typeface="微软雅黑" panose="020B0503020204020204" charset="-122"/>
              <a:cs typeface="Arial" panose="020B0604020202020204" pitchFamily="34" charset="0"/>
            </a:endParaRPr>
          </a:p>
          <a:p>
            <a:endParaRPr lang="zh-CN" altLang="en-US"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endParaRPr>
          </a:p>
        </p:txBody>
      </p:sp>
      <p:sp>
        <p:nvSpPr>
          <p:cNvPr id="17" name="矩形 16"/>
          <p:cNvSpPr/>
          <p:nvPr>
            <p:custDataLst>
              <p:tags r:id="rId2"/>
            </p:custDataLst>
          </p:nvPr>
        </p:nvSpPr>
        <p:spPr>
          <a:xfrm>
            <a:off x="-1" y="196719"/>
            <a:ext cx="270589" cy="419100"/>
          </a:xfrm>
          <a:prstGeom prst="rect">
            <a:avLst/>
          </a:prstGeom>
          <a:solidFill>
            <a:srgbClr val="2F5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左大括号 12"/>
          <p:cNvSpPr/>
          <p:nvPr/>
        </p:nvSpPr>
        <p:spPr>
          <a:xfrm>
            <a:off x="2586355" y="1721485"/>
            <a:ext cx="311150" cy="3976370"/>
          </a:xfrm>
          <a:prstGeom prst="leftBrace">
            <a:avLst/>
          </a:prstGeom>
          <a:ln>
            <a:solidFill>
              <a:srgbClr val="0070C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grpSp>
        <p:nvGrpSpPr>
          <p:cNvPr id="2" name="组合 1"/>
          <p:cNvGrpSpPr/>
          <p:nvPr/>
        </p:nvGrpSpPr>
        <p:grpSpPr>
          <a:xfrm>
            <a:off x="3101975" y="1314450"/>
            <a:ext cx="8616967" cy="4767580"/>
            <a:chOff x="5326" y="3287"/>
            <a:chExt cx="13213" cy="7073"/>
          </a:xfrm>
        </p:grpSpPr>
        <p:sp>
          <p:nvSpPr>
            <p:cNvPr id="25" name="矩形: 圆角 24"/>
            <p:cNvSpPr/>
            <p:nvPr/>
          </p:nvSpPr>
          <p:spPr>
            <a:xfrm>
              <a:off x="5326" y="8190"/>
              <a:ext cx="13213" cy="2170"/>
            </a:xfrm>
            <a:prstGeom prst="roundRect">
              <a:avLst>
                <a:gd name="adj" fmla="val 7467"/>
              </a:avLst>
            </a:prstGeom>
            <a:solidFill>
              <a:schemeClr val="bg1"/>
            </a:solidFill>
            <a:ln w="19050" cmpd="sng">
              <a:noFill/>
              <a:prstDash val="solid"/>
            </a:ln>
            <a:effectLst>
              <a:outerShdw blurRad="330200" sx="101000" sy="101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181717"/>
                </a:solidFill>
                <a:effectLst/>
                <a:uLnTx/>
                <a:uFillTx/>
                <a:latin typeface="Calibri" panose="020F0502020204030204"/>
                <a:ea typeface="宋体" panose="02010600030101010101" pitchFamily="2" charset="-122"/>
                <a:cs typeface="+mn-cs"/>
              </a:endParaRPr>
            </a:p>
          </p:txBody>
        </p:sp>
        <p:sp>
          <p:nvSpPr>
            <p:cNvPr id="26" name="文本框 25"/>
            <p:cNvSpPr txBox="1"/>
            <p:nvPr/>
          </p:nvSpPr>
          <p:spPr>
            <a:xfrm>
              <a:off x="8271" y="8366"/>
              <a:ext cx="9527" cy="5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3058C8"/>
                  </a:solidFill>
                  <a:effectLst/>
                  <a:uLnTx/>
                  <a:uFillTx/>
                  <a:latin typeface="Arial" panose="020B0604020202020204" pitchFamily="34" charset="0"/>
                  <a:ea typeface="微软雅黑" panose="020B0503020204020204" charset="-122"/>
                  <a:cs typeface="Arial" panose="020B0604020202020204" pitchFamily="34" charset="0"/>
                  <a:sym typeface="+mn-ea"/>
                </a:rPr>
                <a:t>The popularity of mobile Internet</a:t>
              </a:r>
              <a:endParaRPr lang="zh-CN" altLang="en-US" b="1" noProof="0" dirty="0">
                <a:ln>
                  <a:noFill/>
                </a:ln>
                <a:solidFill>
                  <a:srgbClr val="3058C8"/>
                </a:solidFill>
                <a:effectLst/>
                <a:uLnTx/>
                <a:uFillTx/>
                <a:latin typeface="Arial" panose="020B0604020202020204" pitchFamily="34" charset="0"/>
                <a:ea typeface="微软雅黑" panose="020B0503020204020204" charset="-122"/>
                <a:cs typeface="Arial" panose="020B0604020202020204" pitchFamily="34" charset="0"/>
                <a:sym typeface="+mn-ea"/>
              </a:endParaRPr>
            </a:p>
          </p:txBody>
        </p:sp>
        <p:pic>
          <p:nvPicPr>
            <p:cNvPr id="5" name="https://photo-static-api.fotomore.com/creative/vcg/veer/400/new/VCG41N508346260.jpg?uid=386&amp;timestamp=1698982089&amp;sign=f436481580734afe98597a5afc3c0fbe" descr="&amp;pky270_sjzg_VCG41N508346260&amp;"/>
            <p:cNvPicPr/>
            <p:nvPr userDrawn="1">
              <p:custDataLst>
                <p:tags r:id="rId3"/>
              </p:custDataLst>
            </p:nvPr>
          </p:nvPicPr>
          <p:blipFill>
            <a:blip r:embed="rId4"/>
            <a:srcRect l="10757" r="10757"/>
            <a:stretch>
              <a:fillRect/>
            </a:stretch>
          </p:blipFill>
          <p:spPr>
            <a:xfrm>
              <a:off x="5617" y="8492"/>
              <a:ext cx="2404" cy="1664"/>
            </a:xfrm>
            <a:prstGeom prst="rect">
              <a:avLst/>
            </a:prstGeom>
          </p:spPr>
        </p:pic>
        <p:sp>
          <p:nvSpPr>
            <p:cNvPr id="4" name="矩形: 圆角 24"/>
            <p:cNvSpPr/>
            <p:nvPr>
              <p:custDataLst>
                <p:tags r:id="rId5"/>
              </p:custDataLst>
            </p:nvPr>
          </p:nvSpPr>
          <p:spPr>
            <a:xfrm>
              <a:off x="5326" y="5782"/>
              <a:ext cx="13181" cy="2139"/>
            </a:xfrm>
            <a:prstGeom prst="roundRect">
              <a:avLst>
                <a:gd name="adj" fmla="val 7467"/>
              </a:avLst>
            </a:prstGeom>
            <a:solidFill>
              <a:schemeClr val="bg1"/>
            </a:solidFill>
            <a:ln w="19050" cmpd="sng">
              <a:noFill/>
              <a:prstDash val="solid"/>
            </a:ln>
            <a:effectLst>
              <a:outerShdw blurRad="330200" sx="101000" sy="101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181717"/>
                </a:solidFill>
                <a:effectLst/>
                <a:uLnTx/>
                <a:uFillTx/>
                <a:latin typeface="Calibri" panose="020F0502020204030204"/>
                <a:ea typeface="宋体" panose="02010600030101010101" pitchFamily="2" charset="-122"/>
                <a:cs typeface="+mn-cs"/>
              </a:endParaRPr>
            </a:p>
          </p:txBody>
        </p:sp>
        <p:sp>
          <p:nvSpPr>
            <p:cNvPr id="9" name="矩形: 圆角 24"/>
            <p:cNvSpPr/>
            <p:nvPr>
              <p:custDataLst>
                <p:tags r:id="rId6"/>
              </p:custDataLst>
            </p:nvPr>
          </p:nvSpPr>
          <p:spPr>
            <a:xfrm>
              <a:off x="5326" y="3287"/>
              <a:ext cx="13181" cy="2161"/>
            </a:xfrm>
            <a:prstGeom prst="roundRect">
              <a:avLst>
                <a:gd name="adj" fmla="val 7467"/>
              </a:avLst>
            </a:prstGeom>
            <a:solidFill>
              <a:schemeClr val="bg1"/>
            </a:solidFill>
            <a:ln w="19050" cmpd="sng">
              <a:noFill/>
              <a:prstDash val="solid"/>
            </a:ln>
            <a:effectLst>
              <a:outerShdw blurRad="330200" sx="101000" sy="101000" algn="ctr"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a:sym typeface="+mn-ea"/>
                </a:rPr>
                <a:t>功能不全面</a:t>
              </a:r>
              <a:endParaRPr kumimoji="0" lang="zh-CN" altLang="en-US" sz="1800" b="0" i="0" u="none" strike="noStrike" kern="1200" cap="none" spc="0" normalizeH="0" baseline="0" noProof="0">
                <a:ln>
                  <a:noFill/>
                </a:ln>
                <a:solidFill>
                  <a:srgbClr val="181717"/>
                </a:solidFill>
                <a:effectLst/>
                <a:uLnTx/>
                <a:uFillTx/>
                <a:latin typeface="Calibri" panose="020F0502020204030204"/>
                <a:ea typeface="宋体" panose="02010600030101010101" pitchFamily="2" charset="-122"/>
                <a:cs typeface="+mn-cs"/>
              </a:endParaRPr>
            </a:p>
          </p:txBody>
        </p:sp>
        <p:pic>
          <p:nvPicPr>
            <p:cNvPr id="16" name="https://photo-static-api.fotomore.com/creative/vcg/400/version23/VCG21gic4693130.jpg?uid=386&amp;timestamp=1698981951&amp;sign=f9c5c2fe4677c23ee246b8d450c1d9d7" descr="&amp;pky200_sjzg_VCG21gic4693130&amp;"/>
            <p:cNvPicPr/>
            <p:nvPr userDrawn="1">
              <p:custDataLst>
                <p:tags r:id="rId7"/>
              </p:custDataLst>
            </p:nvPr>
          </p:nvPicPr>
          <p:blipFill>
            <a:blip r:embed="rId8"/>
            <a:srcRect l="5367" t="29" r="5367" b="-29"/>
            <a:stretch>
              <a:fillRect/>
            </a:stretch>
          </p:blipFill>
          <p:spPr>
            <a:xfrm>
              <a:off x="5608" y="5970"/>
              <a:ext cx="2413" cy="1742"/>
            </a:xfrm>
            <a:prstGeom prst="rect">
              <a:avLst/>
            </a:prstGeom>
          </p:spPr>
        </p:pic>
        <p:pic>
          <p:nvPicPr>
            <p:cNvPr id="18" name="https://photo-static-api.fotomore.com/creative/vcg/400/version23/VCG41534894799.jpg?uid=386&amp;timestamp=1698981809&amp;sign=889e084183cd2d63b045e8fe6e6e61be" descr="&amp;pky110_sjzg_VCG41534894799&amp;"/>
            <p:cNvPicPr/>
            <p:nvPr userDrawn="1">
              <p:custDataLst>
                <p:tags r:id="rId9"/>
              </p:custDataLst>
            </p:nvPr>
          </p:nvPicPr>
          <p:blipFill>
            <a:blip r:embed="rId10"/>
            <a:srcRect l="2575" r="2575"/>
            <a:stretch>
              <a:fillRect/>
            </a:stretch>
          </p:blipFill>
          <p:spPr>
            <a:xfrm>
              <a:off x="5608" y="3580"/>
              <a:ext cx="2399" cy="1631"/>
            </a:xfrm>
            <a:prstGeom prst="rect">
              <a:avLst/>
            </a:prstGeom>
            <a:ln w="28575" cmpd="sng">
              <a:noFill/>
              <a:prstDash val="solid"/>
            </a:ln>
          </p:spPr>
        </p:pic>
        <p:sp>
          <p:nvSpPr>
            <p:cNvPr id="24" name="文本框 23"/>
            <p:cNvSpPr txBox="1"/>
            <p:nvPr>
              <p:custDataLst>
                <p:tags r:id="rId11"/>
              </p:custDataLst>
            </p:nvPr>
          </p:nvSpPr>
          <p:spPr>
            <a:xfrm>
              <a:off x="8199" y="5914"/>
              <a:ext cx="9527" cy="546"/>
            </a:xfrm>
            <a:prstGeom prst="rect">
              <a:avLst/>
            </a:prstGeom>
            <a:noFill/>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058C8"/>
                  </a:solidFill>
                  <a:effectLst/>
                  <a:uLnTx/>
                  <a:uFillTx/>
                  <a:latin typeface="Arial" panose="020B0604020202020204" pitchFamily="34" charset="0"/>
                  <a:ea typeface="微软雅黑" panose="020B0503020204020204" charset="-122"/>
                  <a:cs typeface="Arial" panose="020B0604020202020204" pitchFamily="34" charset="0"/>
                </a:rPr>
                <a:t>Diversified demands of student life</a:t>
              </a:r>
              <a:endParaRPr kumimoji="0" lang="zh-CN" altLang="en-US" sz="1800" b="1" i="0" u="none" strike="noStrike" kern="1200" cap="none" spc="0" normalizeH="0" baseline="0" noProof="0" dirty="0">
                <a:ln>
                  <a:noFill/>
                </a:ln>
                <a:solidFill>
                  <a:srgbClr val="3058C8"/>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9" name="文本框 28"/>
            <p:cNvSpPr txBox="1"/>
            <p:nvPr>
              <p:custDataLst>
                <p:tags r:id="rId12"/>
              </p:custDataLst>
            </p:nvPr>
          </p:nvSpPr>
          <p:spPr>
            <a:xfrm>
              <a:off x="8199" y="3462"/>
              <a:ext cx="9527" cy="5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3058C8"/>
                  </a:solidFill>
                  <a:effectLst/>
                  <a:uLnTx/>
                  <a:uFillTx/>
                  <a:latin typeface="Arial" panose="020B0604020202020204" pitchFamily="34" charset="0"/>
                  <a:ea typeface="微软雅黑" panose="020B0503020204020204" charset="-122"/>
                  <a:cs typeface="Arial" panose="020B0604020202020204" pitchFamily="34" charset="0"/>
                </a:rPr>
                <a:t>Increasing social demands of students</a:t>
              </a:r>
              <a:endParaRPr kumimoji="0" lang="zh-CN" altLang="en-US" sz="1800" b="1" i="0" u="none" strike="noStrike" kern="1200" cap="none" spc="0" normalizeH="0" baseline="0" noProof="0" dirty="0">
                <a:ln>
                  <a:noFill/>
                </a:ln>
                <a:solidFill>
                  <a:srgbClr val="3058C8"/>
                </a:solidFill>
                <a:effectLst/>
                <a:uLnTx/>
                <a:uFillTx/>
                <a:latin typeface="Arial" panose="020B0604020202020204" pitchFamily="34" charset="0"/>
                <a:ea typeface="微软雅黑" panose="020B0503020204020204" charset="-122"/>
                <a:cs typeface="Arial" panose="020B0604020202020204" pitchFamily="34" charset="0"/>
              </a:endParaRPr>
            </a:p>
          </p:txBody>
        </p:sp>
        <p:cxnSp>
          <p:nvCxnSpPr>
            <p:cNvPr id="33" name="直接连接符 32"/>
            <p:cNvCxnSpPr/>
            <p:nvPr>
              <p:custDataLst>
                <p:tags r:id="rId13"/>
              </p:custDataLst>
            </p:nvPr>
          </p:nvCxnSpPr>
          <p:spPr>
            <a:xfrm flipV="1">
              <a:off x="8199" y="4042"/>
              <a:ext cx="10028" cy="33"/>
            </a:xfrm>
            <a:prstGeom prst="line">
              <a:avLst/>
            </a:prstGeom>
            <a:ln w="28575" cmpd="sng">
              <a:solidFill>
                <a:schemeClr val="accent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14"/>
              </p:custDataLst>
            </p:nvPr>
          </p:nvSpPr>
          <p:spPr>
            <a:xfrm>
              <a:off x="8021" y="4056"/>
              <a:ext cx="10385" cy="1457"/>
            </a:xfrm>
            <a:prstGeom prst="rect">
              <a:avLst/>
            </a:prstGeom>
            <a:noFill/>
          </p:spPr>
          <p:txBody>
            <a:bodyPr wrap="square">
              <a:no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a:sym typeface="+mn-ea"/>
                </a:rPr>
                <a:t>In modern university life, students are faced with increasingly busy academic pressure and social demands. They want to connect with classmates, share experiences and expand their social circle.</a:t>
              </a:r>
              <a:endParaRPr lang="zh-CN" altLang="en-US" sz="1600">
                <a:sym typeface="+mn-ea"/>
              </a:endParaRPr>
            </a:p>
          </p:txBody>
        </p:sp>
        <p:cxnSp>
          <p:nvCxnSpPr>
            <p:cNvPr id="35" name="直接连接符 34"/>
            <p:cNvCxnSpPr/>
            <p:nvPr>
              <p:custDataLst>
                <p:tags r:id="rId15"/>
              </p:custDataLst>
            </p:nvPr>
          </p:nvCxnSpPr>
          <p:spPr>
            <a:xfrm flipV="1">
              <a:off x="8193" y="6534"/>
              <a:ext cx="9979" cy="11"/>
            </a:xfrm>
            <a:prstGeom prst="line">
              <a:avLst/>
            </a:prstGeom>
            <a:ln w="28575" cmpd="sng">
              <a:solidFill>
                <a:schemeClr val="accent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4" name="文本框 43"/>
            <p:cNvSpPr txBox="1"/>
            <p:nvPr>
              <p:custDataLst>
                <p:tags r:id="rId16"/>
              </p:custDataLst>
            </p:nvPr>
          </p:nvSpPr>
          <p:spPr>
            <a:xfrm>
              <a:off x="8200" y="6648"/>
              <a:ext cx="10212" cy="1529"/>
            </a:xfrm>
            <a:prstGeom prst="rect">
              <a:avLst/>
            </a:prstGeom>
            <a:noFill/>
          </p:spPr>
          <p:txBody>
            <a:bodyPr wrap="square">
              <a:no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1600">
                  <a:sym typeface="+mn-ea"/>
                </a:rPr>
                <a:t>students face a variety of demands in campus life, such as finding people to buy, find people to pick up express delivery, and sell idle items. There is currently no application on the market that integrates these functions.</a:t>
              </a:r>
              <a:endParaRPr lang="zh-CN" altLang="en-US" sz="1600">
                <a:sym typeface="+mn-ea"/>
              </a:endParaRPr>
            </a:p>
          </p:txBody>
        </p:sp>
        <p:cxnSp>
          <p:nvCxnSpPr>
            <p:cNvPr id="45" name="直接连接符 44"/>
            <p:cNvCxnSpPr/>
            <p:nvPr>
              <p:custDataLst>
                <p:tags r:id="rId17"/>
              </p:custDataLst>
            </p:nvPr>
          </p:nvCxnSpPr>
          <p:spPr>
            <a:xfrm flipV="1">
              <a:off x="8271" y="8998"/>
              <a:ext cx="9957" cy="22"/>
            </a:xfrm>
            <a:prstGeom prst="line">
              <a:avLst/>
            </a:prstGeom>
            <a:ln w="28575" cmpd="sng">
              <a:solidFill>
                <a:schemeClr val="accent1">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5022850" y="5313680"/>
            <a:ext cx="6094730" cy="583565"/>
          </a:xfrm>
          <a:prstGeom prst="rect">
            <a:avLst/>
          </a:prstGeom>
          <a:noFill/>
        </p:spPr>
        <p:txBody>
          <a:bodyPr wrap="square" rtlCol="0">
            <a:spAutoFit/>
          </a:bodyPr>
          <a:p>
            <a:r>
              <a:rPr lang="zh-CN" altLang="en-US" sz="1600"/>
              <a:t>With the popularity of smart phones and mobile Internet, students rely more on mobile applications to meet their various needs.</a:t>
            </a:r>
            <a:endParaRPr lang="zh-CN" altLang="en-US" sz="1600"/>
          </a:p>
        </p:txBody>
      </p:sp>
    </p:spTree>
    <p:custDataLst>
      <p:tags r:id="rId18"/>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6FB"/>
        </a:solidFill>
        <a:effectLst/>
      </p:bgPr>
    </p:bg>
    <p:spTree>
      <p:nvGrpSpPr>
        <p:cNvPr id="1" name=""/>
        <p:cNvGrpSpPr/>
        <p:nvPr/>
      </p:nvGrpSpPr>
      <p:grpSpPr>
        <a:xfrm>
          <a:off x="0" y="0"/>
          <a:ext cx="0" cy="0"/>
          <a:chOff x="0" y="0"/>
          <a:chExt cx="0" cy="0"/>
        </a:xfrm>
      </p:grpSpPr>
      <p:pic>
        <p:nvPicPr>
          <p:cNvPr id="2" name="https://photo-static-api.fotomore.com/creative/vcg/400/new/VCG41N1070551788.jpg?uid=386&amp;timestamp=1698336270&amp;sign=9150f5b009f05cff1334f2a8e76d47cd" descr="&amp;pky350_sjzg_VCG41N1070551788&amp;"/>
          <p:cNvPicPr>
            <a:picLocks noChangeAspect="1"/>
          </p:cNvPicPr>
          <p:nvPr>
            <p:custDataLst>
              <p:tags r:id="rId1"/>
            </p:custDataLst>
          </p:nvPr>
        </p:nvPicPr>
        <p:blipFill>
          <a:blip r:embed="rId2"/>
          <a:srcRect t="11603" b="11603"/>
          <a:stretch>
            <a:fillRect/>
          </a:stretch>
        </p:blipFill>
        <p:spPr>
          <a:xfrm>
            <a:off x="345440" y="2099945"/>
            <a:ext cx="4370705" cy="3329305"/>
          </a:xfrm>
          <a:prstGeom prst="rect">
            <a:avLst/>
          </a:prstGeom>
        </p:spPr>
      </p:pic>
      <p:sp>
        <p:nvSpPr>
          <p:cNvPr id="17" name="矩形 16"/>
          <p:cNvSpPr/>
          <p:nvPr>
            <p:custDataLst>
              <p:tags r:id="rId3"/>
            </p:custDataLst>
          </p:nvPr>
        </p:nvSpPr>
        <p:spPr>
          <a:xfrm>
            <a:off x="-1" y="196719"/>
            <a:ext cx="270589" cy="419100"/>
          </a:xfrm>
          <a:prstGeom prst="rect">
            <a:avLst/>
          </a:prstGeom>
          <a:solidFill>
            <a:srgbClr val="2F5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6875" y="196850"/>
            <a:ext cx="5662930" cy="829945"/>
          </a:xfrm>
          <a:prstGeom prst="rect">
            <a:avLst/>
          </a:prstGeom>
          <a:noFill/>
        </p:spPr>
        <p:txBody>
          <a:bodyPr wrap="square" rtlCol="0" anchor="t">
            <a:spAutoFit/>
          </a:bodyPr>
          <a:p>
            <a:r>
              <a:rPr lang="zh-CN" altLang="en-US"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rPr>
              <a:t>Project background and significance</a:t>
            </a:r>
            <a:endParaRPr lang="zh-CN" altLang="en-US" sz="2400" b="1" kern="0" dirty="0">
              <a:solidFill>
                <a:srgbClr val="3058C8"/>
              </a:solidFill>
              <a:latin typeface="Arial" panose="020B0604020202020204" pitchFamily="34" charset="0"/>
              <a:ea typeface="微软雅黑" panose="020B0503020204020204" charset="-122"/>
              <a:cs typeface="Arial" panose="020B0604020202020204" pitchFamily="34" charset="0"/>
            </a:endParaRPr>
          </a:p>
          <a:p>
            <a:endParaRPr lang="zh-CN" altLang="en-US"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endParaRPr>
          </a:p>
        </p:txBody>
      </p:sp>
      <p:sp>
        <p:nvSpPr>
          <p:cNvPr id="32" name="TextBox 31"/>
          <p:cNvSpPr txBox="1"/>
          <p:nvPr>
            <p:custDataLst>
              <p:tags r:id="rId4"/>
            </p:custDataLst>
          </p:nvPr>
        </p:nvSpPr>
        <p:spPr>
          <a:xfrm flipH="1">
            <a:off x="5040630" y="1191260"/>
            <a:ext cx="5182870" cy="53403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defRPr/>
            </a:pPr>
            <a:r>
              <a:rPr lang="zh-CN" altLang="en-US" sz="3600" dirty="0">
                <a:solidFill>
                  <a:schemeClr val="tx1"/>
                </a:solidFill>
                <a:effectLst>
                  <a:outerShdw blurRad="266700" algn="tl" rotWithShape="0">
                    <a:schemeClr val="tx2">
                      <a:lumMod val="40000"/>
                      <a:lumOff val="60000"/>
                      <a:alpha val="55000"/>
                    </a:schemeClr>
                  </a:outerShdw>
                </a:effectLst>
                <a:latin typeface="Arial Rounded MT Bold" panose="020F0704030504030204" pitchFamily="34" charset="0"/>
                <a:cs typeface="Times New Roman" panose="02020603050405020304" charset="0"/>
                <a:sym typeface="+mn-ea"/>
              </a:rPr>
              <a:t>Project </a:t>
            </a:r>
            <a:r>
              <a:rPr lang="en-US" altLang="zh-CN" sz="3600" dirty="0">
                <a:solidFill>
                  <a:schemeClr val="tx1"/>
                </a:solidFill>
                <a:effectLst>
                  <a:outerShdw blurRad="266700" algn="tl" rotWithShape="0">
                    <a:schemeClr val="tx2">
                      <a:lumMod val="40000"/>
                      <a:lumOff val="60000"/>
                      <a:alpha val="55000"/>
                    </a:schemeClr>
                  </a:outerShdw>
                </a:effectLst>
                <a:latin typeface="Arial Rounded MT Bold" panose="020F0704030504030204" pitchFamily="34" charset="0"/>
                <a:cs typeface="Times New Roman" panose="02020603050405020304" charset="0"/>
                <a:sym typeface="+mn-ea"/>
              </a:rPr>
              <a:t>S</a:t>
            </a:r>
            <a:r>
              <a:rPr lang="en-US" altLang="zh-CN" sz="3600" dirty="0">
                <a:solidFill>
                  <a:schemeClr val="tx1"/>
                </a:solidFill>
                <a:effectLst>
                  <a:outerShdw blurRad="266700" algn="tl" rotWithShape="0">
                    <a:schemeClr val="tx2">
                      <a:lumMod val="40000"/>
                      <a:lumOff val="60000"/>
                      <a:alpha val="55000"/>
                    </a:schemeClr>
                  </a:outerShdw>
                </a:effectLst>
                <a:latin typeface="Arial Rounded MT Bold" panose="020F0704030504030204" pitchFamily="34" charset="0"/>
                <a:cs typeface="Times New Roman" panose="02020603050405020304" charset="0"/>
                <a:sym typeface="+mn-ea"/>
              </a:rPr>
              <a:t>ignificance</a:t>
            </a:r>
            <a:endParaRPr lang="en-US" altLang="zh-CN" sz="3600" dirty="0">
              <a:solidFill>
                <a:schemeClr val="tx1"/>
              </a:solidFill>
              <a:effectLst>
                <a:outerShdw blurRad="266700" algn="tl" rotWithShape="0">
                  <a:schemeClr val="tx2">
                    <a:lumMod val="40000"/>
                    <a:lumOff val="60000"/>
                    <a:alpha val="55000"/>
                  </a:schemeClr>
                </a:outerShdw>
              </a:effectLst>
              <a:latin typeface="Arial Rounded MT Bold" panose="020F0704030504030204" pitchFamily="34" charset="0"/>
              <a:cs typeface="Times New Roman" panose="02020603050405020304" charset="0"/>
              <a:sym typeface="+mn-ea"/>
            </a:endParaRPr>
          </a:p>
        </p:txBody>
      </p:sp>
      <p:cxnSp>
        <p:nvCxnSpPr>
          <p:cNvPr id="35" name="直接连接符 34"/>
          <p:cNvCxnSpPr/>
          <p:nvPr>
            <p:custDataLst>
              <p:tags r:id="rId5"/>
            </p:custDataLst>
          </p:nvPr>
        </p:nvCxnSpPr>
        <p:spPr>
          <a:xfrm>
            <a:off x="4977012" y="1821341"/>
            <a:ext cx="5422900" cy="1206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custDataLst>
              <p:tags r:id="rId6"/>
            </p:custDataLst>
          </p:nvPr>
        </p:nvSpPr>
        <p:spPr>
          <a:xfrm>
            <a:off x="4842510" y="1987550"/>
            <a:ext cx="7214870" cy="3969385"/>
          </a:xfrm>
          <a:prstGeom prst="rect">
            <a:avLst/>
          </a:prstGeom>
          <a:noFill/>
        </p:spPr>
        <p:txBody>
          <a:bodyPr wrap="square" rtlCol="0">
            <a:noAutofit/>
          </a:bodyPr>
          <a:p>
            <a:pPr marL="171450" indent="-171450">
              <a:lnSpc>
                <a:spcPct val="150000"/>
              </a:lnSpc>
              <a:spcBef>
                <a:spcPts val="0"/>
              </a:spcBef>
              <a:spcAft>
                <a:spcPts val="0"/>
              </a:spcAft>
              <a:buFont typeface="Arial" panose="020B0604020202020204" pitchFamily="34" charset="0"/>
              <a:buChar char="•"/>
            </a:pPr>
            <a:r>
              <a:rPr lang="zh-CN" altLang="en-US" sz="1400" b="1" dirty="0" smtClean="0">
                <a:solidFill>
                  <a:schemeClr val="tx1"/>
                </a:solidFill>
                <a:latin typeface="微软雅黑" panose="020B0503020204020204" charset="-122"/>
                <a:ea typeface="微软雅黑" panose="020B0503020204020204" charset="-122"/>
                <a:sym typeface="+mn-ea"/>
              </a:rPr>
              <a:t>Convenient social platform:</a:t>
            </a:r>
            <a:r>
              <a:rPr lang="zh-CN" altLang="en-US" sz="1400" dirty="0" smtClean="0">
                <a:solidFill>
                  <a:schemeClr val="tx1"/>
                </a:solidFill>
                <a:latin typeface="微软雅黑" panose="020B0503020204020204" charset="-122"/>
                <a:ea typeface="微软雅黑" panose="020B0503020204020204" charset="-122"/>
                <a:sym typeface="+mn-ea"/>
              </a:rPr>
              <a:t> Students can connect with other students, exchange information, and share experience and knowledge through the friend chat function.</a:t>
            </a:r>
            <a:endParaRPr lang="zh-CN" altLang="en-US" sz="1400" dirty="0" smtClean="0">
              <a:solidFill>
                <a:schemeClr val="tx1"/>
              </a:solidFill>
              <a:latin typeface="微软雅黑" panose="020B0503020204020204" charset="-122"/>
              <a:ea typeface="微软雅黑" panose="020B0503020204020204" charset="-122"/>
              <a:sym typeface="+mn-ea"/>
            </a:endParaRPr>
          </a:p>
          <a:p>
            <a:pPr marL="171450" indent="-171450">
              <a:lnSpc>
                <a:spcPct val="150000"/>
              </a:lnSpc>
              <a:spcBef>
                <a:spcPts val="0"/>
              </a:spcBef>
              <a:spcAft>
                <a:spcPts val="0"/>
              </a:spcAft>
              <a:buFont typeface="Arial" panose="020B0604020202020204" pitchFamily="34" charset="0"/>
              <a:buChar char="•"/>
            </a:pPr>
            <a:r>
              <a:rPr lang="zh-CN" altLang="en-US" sz="1400" b="1" dirty="0" smtClean="0">
                <a:solidFill>
                  <a:schemeClr val="tx1"/>
                </a:solidFill>
                <a:latin typeface="微软雅黑" panose="020B0503020204020204" charset="-122"/>
                <a:ea typeface="微软雅黑" panose="020B0503020204020204" charset="-122"/>
                <a:sym typeface="+mn-ea"/>
              </a:rPr>
              <a:t>Promote cooperation and mutual assistance among students: </a:t>
            </a:r>
            <a:r>
              <a:rPr lang="zh-CN" altLang="en-US" sz="1400" dirty="0" smtClean="0">
                <a:solidFill>
                  <a:schemeClr val="tx1"/>
                </a:solidFill>
                <a:latin typeface="微软雅黑" panose="020B0503020204020204" charset="-122"/>
                <a:ea typeface="微软雅黑" panose="020B0503020204020204" charset="-122"/>
                <a:sym typeface="+mn-ea"/>
              </a:rPr>
              <a:t>Through the provision of errand services, promote cooperation and mutual assistance among students, so that students can help each other solve various problems in life.</a:t>
            </a:r>
            <a:endParaRPr lang="zh-CN" altLang="en-US" sz="1400" dirty="0" smtClean="0">
              <a:solidFill>
                <a:schemeClr val="tx1"/>
              </a:solidFill>
              <a:latin typeface="微软雅黑" panose="020B0503020204020204" charset="-122"/>
              <a:ea typeface="微软雅黑" panose="020B0503020204020204" charset="-122"/>
              <a:sym typeface="+mn-ea"/>
            </a:endParaRPr>
          </a:p>
          <a:p>
            <a:pPr marL="171450" indent="-171450">
              <a:lnSpc>
                <a:spcPct val="150000"/>
              </a:lnSpc>
              <a:spcBef>
                <a:spcPts val="0"/>
              </a:spcBef>
              <a:spcAft>
                <a:spcPts val="0"/>
              </a:spcAft>
              <a:buFont typeface="Arial" panose="020B0604020202020204" pitchFamily="34" charset="0"/>
              <a:buChar char="•"/>
            </a:pPr>
            <a:r>
              <a:rPr lang="zh-CN" altLang="en-US" sz="1400" b="1" dirty="0" smtClean="0">
                <a:solidFill>
                  <a:schemeClr val="tx1"/>
                </a:solidFill>
                <a:latin typeface="微软雅黑" panose="020B0503020204020204" charset="-122"/>
                <a:ea typeface="微软雅黑" panose="020B0503020204020204" charset="-122"/>
                <a:sym typeface="+mn-ea"/>
              </a:rPr>
              <a:t>Provide a convenient second-hand trading platform:</a:t>
            </a:r>
            <a:r>
              <a:rPr lang="zh-CN" altLang="en-US" sz="1400" dirty="0" smtClean="0">
                <a:solidFill>
                  <a:schemeClr val="tx1"/>
                </a:solidFill>
                <a:latin typeface="微软雅黑" panose="020B0503020204020204" charset="-122"/>
                <a:ea typeface="微软雅黑" panose="020B0503020204020204" charset="-122"/>
                <a:sym typeface="+mn-ea"/>
              </a:rPr>
              <a:t> students can sell idle items here, buy other people's second-hand items, realize resource sharing and environmental protection concept.</a:t>
            </a:r>
            <a:endParaRPr lang="zh-CN" altLang="en-US" sz="1400" dirty="0" smtClean="0">
              <a:solidFill>
                <a:schemeClr val="tx1"/>
              </a:solidFill>
              <a:latin typeface="微软雅黑" panose="020B0503020204020204" charset="-122"/>
              <a:ea typeface="微软雅黑" panose="020B0503020204020204" charset="-122"/>
              <a:sym typeface="+mn-ea"/>
            </a:endParaRPr>
          </a:p>
          <a:p>
            <a:pPr marL="171450" indent="-171450">
              <a:lnSpc>
                <a:spcPct val="150000"/>
              </a:lnSpc>
              <a:spcBef>
                <a:spcPts val="0"/>
              </a:spcBef>
              <a:spcAft>
                <a:spcPts val="0"/>
              </a:spcAft>
              <a:buFont typeface="Arial" panose="020B0604020202020204" pitchFamily="34" charset="0"/>
              <a:buChar char="•"/>
            </a:pPr>
            <a:r>
              <a:rPr lang="zh-CN" altLang="en-US" sz="1400" b="1" dirty="0" smtClean="0">
                <a:solidFill>
                  <a:schemeClr val="tx1"/>
                </a:solidFill>
                <a:latin typeface="微软雅黑" panose="020B0503020204020204" charset="-122"/>
                <a:ea typeface="微软雅黑" panose="020B0503020204020204" charset="-122"/>
                <a:sym typeface="+mn-ea"/>
              </a:rPr>
              <a:t>Enhance students' social experience and skills:</a:t>
            </a:r>
            <a:r>
              <a:rPr lang="zh-CN" altLang="en-US" sz="1400" dirty="0" smtClean="0">
                <a:solidFill>
                  <a:schemeClr val="tx1"/>
                </a:solidFill>
                <a:latin typeface="微软雅黑" panose="020B0503020204020204" charset="-122"/>
                <a:ea typeface="微软雅黑" panose="020B0503020204020204" charset="-122"/>
                <a:sym typeface="+mn-ea"/>
              </a:rPr>
              <a:t> Students can actively participate in social activities, expand their social circle, and improve their social experience and skills</a:t>
            </a:r>
            <a:r>
              <a:rPr lang="zh-CN" altLang="en-US" sz="1200" dirty="0" smtClean="0">
                <a:solidFill>
                  <a:schemeClr val="tx1"/>
                </a:solidFill>
                <a:latin typeface="微软雅黑" panose="020B0503020204020204" charset="-122"/>
                <a:ea typeface="微软雅黑" panose="020B0503020204020204" charset="-122"/>
                <a:sym typeface="+mn-ea"/>
              </a:rPr>
              <a:t>.</a:t>
            </a:r>
            <a:endParaRPr lang="zh-CN" altLang="en-US" sz="1200" dirty="0" smtClean="0">
              <a:solidFill>
                <a:schemeClr val="tx1"/>
              </a:solidFill>
              <a:latin typeface="微软雅黑" panose="020B0503020204020204" charset="-122"/>
              <a:ea typeface="微软雅黑" panose="020B0503020204020204" charset="-122"/>
              <a:sym typeface="+mn-ea"/>
            </a:endParaRPr>
          </a:p>
        </p:txBody>
      </p:sp>
      <p:cxnSp>
        <p:nvCxnSpPr>
          <p:cNvPr id="130" name="直接连接符 129"/>
          <p:cNvCxnSpPr/>
          <p:nvPr>
            <p:custDataLst>
              <p:tags r:id="rId7"/>
            </p:custDataLst>
          </p:nvPr>
        </p:nvCxnSpPr>
        <p:spPr>
          <a:xfrm>
            <a:off x="579442" y="5956657"/>
            <a:ext cx="11299825" cy="37465"/>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5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3"/>
                                        </p:tgtEl>
                                        <p:attrNameLst>
                                          <p:attrName>style.visibility</p:attrName>
                                        </p:attrNameLst>
                                      </p:cBhvr>
                                      <p:to>
                                        <p:strVal val="visible"/>
                                      </p:to>
                                    </p:set>
                                    <p:animEffect transition="in" filter="fade">
                                      <p:cBhvr>
                                        <p:cTn id="15" dur="20"/>
                                        <p:tgtEl>
                                          <p:spTgt spid="33"/>
                                        </p:tgtEl>
                                      </p:cBhvr>
                                    </p:animEffect>
                                  </p:childTnLst>
                                </p:cTn>
                              </p:par>
                              <p:par>
                                <p:cTn id="16" presetID="22" presetClass="entr" presetSubtype="8" fill="hold" nodeType="withEffect">
                                  <p:stCondLst>
                                    <p:cond delay="0"/>
                                  </p:stCondLst>
                                  <p:childTnLst>
                                    <p:set>
                                      <p:cBhvr>
                                        <p:cTn id="17" dur="1" fill="hold">
                                          <p:stCondLst>
                                            <p:cond delay="0"/>
                                          </p:stCondLst>
                                        </p:cTn>
                                        <p:tgtEl>
                                          <p:spTgt spid="130"/>
                                        </p:tgtEl>
                                        <p:attrNameLst>
                                          <p:attrName>style.visibility</p:attrName>
                                        </p:attrNameLst>
                                      </p:cBhvr>
                                      <p:to>
                                        <p:strVal val="visible"/>
                                      </p:to>
                                    </p:set>
                                    <p:animEffect transition="in" filter="wipe(left)">
                                      <p:cBhvr>
                                        <p:cTn id="18"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s://photo-static-api.fotomore.com/creative/vcg/veer/400/new/VCG41N174195784.jpg?uid=386&amp;timestamp=1698335431&amp;sign=01e36764f8eef702f968bb0aded4986d" descr="&amp;pky290_sjzg_VCG41N174195784&amp;"/>
          <p:cNvPicPr>
            <a:picLocks noChangeAspect="1"/>
          </p:cNvPicPr>
          <p:nvPr/>
        </p:nvPicPr>
        <p:blipFill>
          <a:blip r:embed="rId1"/>
          <a:srcRect l="8684" r="8684"/>
          <a:stretch>
            <a:fillRect/>
          </a:stretch>
        </p:blipFill>
        <p:spPr>
          <a:xfrm>
            <a:off x="0" y="-3401695"/>
            <a:ext cx="12192000" cy="10464800"/>
          </a:xfrm>
          <a:prstGeom prst="rect">
            <a:avLst/>
          </a:prstGeom>
        </p:spPr>
      </p:pic>
      <p:sp>
        <p:nvSpPr>
          <p:cNvPr id="9" name="文本框 8"/>
          <p:cNvSpPr txBox="1"/>
          <p:nvPr/>
        </p:nvSpPr>
        <p:spPr>
          <a:xfrm>
            <a:off x="947420" y="3210560"/>
            <a:ext cx="10297160" cy="2153285"/>
          </a:xfrm>
          <a:prstGeom prst="rect">
            <a:avLst/>
          </a:prstGeom>
          <a:noFill/>
        </p:spPr>
        <p:txBody>
          <a:bodyPr wrap="square" rtlCol="0">
            <a:spAutoFit/>
          </a:bodyPr>
          <a:p>
            <a:pPr algn="ctr"/>
            <a:r>
              <a:rPr lang="en-US" altLang="zh-CN" sz="8000" b="1">
                <a:solidFill>
                  <a:schemeClr val="bg1"/>
                </a:solidFill>
                <a:latin typeface="微软雅黑" panose="020B0503020204020204" charset="-122"/>
                <a:ea typeface="微软雅黑" panose="020B0503020204020204" charset="-122"/>
                <a:cs typeface="微软雅黑" panose="020B0503020204020204" charset="-122"/>
              </a:rPr>
              <a:t>Part2  </a:t>
            </a:r>
            <a:endParaRPr lang="en-US" altLang="zh-CN" sz="8000" b="1">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sz="5400" b="1">
                <a:solidFill>
                  <a:schemeClr val="bg1"/>
                </a:solidFill>
                <a:latin typeface="微软雅黑" panose="020B0503020204020204" charset="-122"/>
                <a:ea typeface="微软雅黑" panose="020B0503020204020204" charset="-122"/>
                <a:cs typeface="微软雅黑" panose="020B0503020204020204" charset="-122"/>
              </a:rPr>
              <a:t>Design Thought</a:t>
            </a:r>
            <a:endParaRPr lang="en-US" sz="5400" b="1">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6FB"/>
        </a:solidFill>
        <a:effectLst/>
      </p:bgPr>
    </p:bg>
    <p:spTree>
      <p:nvGrpSpPr>
        <p:cNvPr id="1" name=""/>
        <p:cNvGrpSpPr/>
        <p:nvPr/>
      </p:nvGrpSpPr>
      <p:grpSpPr>
        <a:xfrm>
          <a:off x="0" y="0"/>
          <a:ext cx="0" cy="0"/>
          <a:chOff x="0" y="0"/>
          <a:chExt cx="0" cy="0"/>
        </a:xfrm>
      </p:grpSpPr>
      <p:sp>
        <p:nvSpPr>
          <p:cNvPr id="17" name="矩形 16"/>
          <p:cNvSpPr/>
          <p:nvPr>
            <p:custDataLst>
              <p:tags r:id="rId1"/>
            </p:custDataLst>
          </p:nvPr>
        </p:nvSpPr>
        <p:spPr>
          <a:xfrm>
            <a:off x="-1" y="196719"/>
            <a:ext cx="270589" cy="419100"/>
          </a:xfrm>
          <a:prstGeom prst="rect">
            <a:avLst/>
          </a:prstGeom>
          <a:solidFill>
            <a:srgbClr val="2F5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6875" y="196850"/>
            <a:ext cx="5662930" cy="460375"/>
          </a:xfrm>
          <a:prstGeom prst="rect">
            <a:avLst/>
          </a:prstGeom>
          <a:noFill/>
        </p:spPr>
        <p:txBody>
          <a:bodyPr wrap="square" rtlCol="0" anchor="t">
            <a:spAutoFit/>
          </a:bodyPr>
          <a:p>
            <a:r>
              <a:rPr lang="en-US" altLang="zh-CN"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rPr>
              <a:t>Class diagram</a:t>
            </a:r>
            <a:endParaRPr lang="en-US" altLang="zh-CN"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3" name="图片 1"/>
          <p:cNvPicPr>
            <a:picLocks noChangeAspect="1"/>
          </p:cNvPicPr>
          <p:nvPr>
            <p:custDataLst>
              <p:tags r:id="rId2"/>
            </p:custDataLst>
          </p:nvPr>
        </p:nvPicPr>
        <p:blipFill>
          <a:blip r:embed="rId3"/>
          <a:stretch>
            <a:fillRect/>
          </a:stretch>
        </p:blipFill>
        <p:spPr>
          <a:xfrm>
            <a:off x="1431925" y="941070"/>
            <a:ext cx="9627235" cy="5500370"/>
          </a:xfrm>
          <a:prstGeom prst="rect">
            <a:avLst/>
          </a:prstGeom>
          <a:noFill/>
          <a:ln>
            <a:noFill/>
          </a:ln>
        </p:spPr>
      </p:pic>
    </p:spTree>
  </p:cSld>
  <p:clrMapOvr>
    <a:masterClrMapping/>
  </p:clrMapOvr>
  <p:transition>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6FB"/>
        </a:solidFill>
        <a:effectLst/>
      </p:bgPr>
    </p:bg>
    <p:spTree>
      <p:nvGrpSpPr>
        <p:cNvPr id="1" name=""/>
        <p:cNvGrpSpPr/>
        <p:nvPr/>
      </p:nvGrpSpPr>
      <p:grpSpPr>
        <a:xfrm>
          <a:off x="0" y="0"/>
          <a:ext cx="0" cy="0"/>
          <a:chOff x="0" y="0"/>
          <a:chExt cx="0" cy="0"/>
        </a:xfrm>
      </p:grpSpPr>
      <p:sp>
        <p:nvSpPr>
          <p:cNvPr id="17" name="矩形 16"/>
          <p:cNvSpPr/>
          <p:nvPr>
            <p:custDataLst>
              <p:tags r:id="rId1"/>
            </p:custDataLst>
          </p:nvPr>
        </p:nvSpPr>
        <p:spPr>
          <a:xfrm>
            <a:off x="-1" y="196719"/>
            <a:ext cx="270589" cy="419100"/>
          </a:xfrm>
          <a:prstGeom prst="rect">
            <a:avLst/>
          </a:prstGeom>
          <a:solidFill>
            <a:srgbClr val="2F5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文本框 19"/>
          <p:cNvSpPr txBox="1"/>
          <p:nvPr/>
        </p:nvSpPr>
        <p:spPr>
          <a:xfrm>
            <a:off x="396875" y="196850"/>
            <a:ext cx="5662930" cy="460375"/>
          </a:xfrm>
          <a:prstGeom prst="rect">
            <a:avLst/>
          </a:prstGeom>
          <a:noFill/>
        </p:spPr>
        <p:txBody>
          <a:bodyPr wrap="square" rtlCol="0" anchor="t">
            <a:spAutoFit/>
          </a:bodyPr>
          <a:p>
            <a:r>
              <a:rPr lang="en-US" altLang="zh-CN"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rPr>
              <a:t>Design thought</a:t>
            </a:r>
            <a:endParaRPr lang="en-US" altLang="zh-CN" sz="2400" b="1" kern="0" dirty="0">
              <a:solidFill>
                <a:srgbClr val="3058C8"/>
              </a:solidFill>
              <a:latin typeface="Arial" panose="020B0604020202020204" pitchFamily="34" charset="0"/>
              <a:ea typeface="微软雅黑" panose="020B0503020204020204" charset="-122"/>
              <a:cs typeface="Arial" panose="020B0604020202020204" pitchFamily="34" charset="0"/>
              <a:sym typeface="+mn-ea"/>
            </a:endParaRPr>
          </a:p>
        </p:txBody>
      </p:sp>
      <p:pic>
        <p:nvPicPr>
          <p:cNvPr id="2" name="图片 1" descr="Interface Acceptance Criteria"/>
          <p:cNvPicPr>
            <a:picLocks noChangeAspect="1"/>
          </p:cNvPicPr>
          <p:nvPr/>
        </p:nvPicPr>
        <p:blipFill>
          <a:blip r:embed="rId2"/>
          <a:stretch>
            <a:fillRect/>
          </a:stretch>
        </p:blipFill>
        <p:spPr>
          <a:xfrm>
            <a:off x="0" y="625475"/>
            <a:ext cx="12192000" cy="6115685"/>
          </a:xfrm>
          <a:prstGeom prst="rect">
            <a:avLst/>
          </a:prstGeom>
        </p:spPr>
      </p:pic>
    </p:spTree>
  </p:cSld>
  <p:clrMapOvr>
    <a:masterClrMapping/>
  </p:clrMapOvr>
  <p:transition>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ttps://photo-static-api.fotomore.com/creative/vcg/veer/400/new/VCG41N174195784.jpg?uid=386&amp;timestamp=1698335431&amp;sign=01e36764f8eef702f968bb0aded4986d" descr="&amp;pky290_sjzg_VCG41N174195784&amp;"/>
          <p:cNvPicPr>
            <a:picLocks noChangeAspect="1"/>
          </p:cNvPicPr>
          <p:nvPr/>
        </p:nvPicPr>
        <p:blipFill>
          <a:blip r:embed="rId1"/>
          <a:srcRect l="8684" r="8684"/>
          <a:stretch>
            <a:fillRect/>
          </a:stretch>
        </p:blipFill>
        <p:spPr>
          <a:xfrm>
            <a:off x="0" y="-3401695"/>
            <a:ext cx="12192000" cy="10464800"/>
          </a:xfrm>
          <a:prstGeom prst="rect">
            <a:avLst/>
          </a:prstGeom>
        </p:spPr>
      </p:pic>
      <p:sp>
        <p:nvSpPr>
          <p:cNvPr id="9" name="文本框 8"/>
          <p:cNvSpPr txBox="1"/>
          <p:nvPr/>
        </p:nvSpPr>
        <p:spPr>
          <a:xfrm>
            <a:off x="947420" y="3218180"/>
            <a:ext cx="10297160" cy="3014980"/>
          </a:xfrm>
          <a:prstGeom prst="rect">
            <a:avLst/>
          </a:prstGeom>
          <a:noFill/>
        </p:spPr>
        <p:txBody>
          <a:bodyPr wrap="square" rtlCol="0">
            <a:spAutoFit/>
          </a:bodyPr>
          <a:p>
            <a:pPr algn="ctr"/>
            <a:r>
              <a:rPr lang="en-US" altLang="zh-CN" sz="8800" b="1">
                <a:solidFill>
                  <a:schemeClr val="bg1"/>
                </a:solidFill>
                <a:latin typeface="微软雅黑" panose="020B0503020204020204" charset="-122"/>
                <a:ea typeface="微软雅黑" panose="020B0503020204020204" charset="-122"/>
                <a:cs typeface="微软雅黑" panose="020B0503020204020204" charset="-122"/>
              </a:rPr>
              <a:t>Part3  </a:t>
            </a:r>
            <a:endParaRPr lang="en-US" altLang="zh-CN" sz="8800" b="1">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5400" b="1">
                <a:solidFill>
                  <a:schemeClr val="bg1"/>
                </a:solidFill>
                <a:latin typeface="+mj-lt"/>
                <a:ea typeface="楷体" panose="02010609060101010101" charset="-122"/>
                <a:cs typeface="+mj-lt"/>
                <a:sym typeface="+mn-ea"/>
              </a:rPr>
              <a:t>Non-Functional Requirements</a:t>
            </a:r>
            <a:endParaRPr lang="en-US" altLang="zh-CN" sz="4800" b="1">
              <a:solidFill>
                <a:schemeClr val="bg1"/>
              </a:solidFill>
              <a:latin typeface="+mj-lt"/>
              <a:ea typeface="楷体" panose="02010609060101010101" charset="-122"/>
              <a:cs typeface="+mj-lt"/>
            </a:endParaRPr>
          </a:p>
          <a:p>
            <a:endParaRPr lang="en-US" altLang="zh-CN" sz="4800" b="1">
              <a:solidFill>
                <a:schemeClr val="bg1"/>
              </a:solidFill>
              <a:latin typeface="+mj-lt"/>
              <a:ea typeface="楷体" panose="02010609060101010101" charset="-122"/>
              <a:cs typeface="+mj-lt"/>
            </a:endParaRPr>
          </a:p>
        </p:txBody>
      </p:sp>
    </p:spTree>
  </p:cSld>
  <p:clrMapOvr>
    <a:masterClrMapping/>
  </p:clrMapOvr>
  <p:transition>
    <p:push dir="u"/>
  </p:transition>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1"/>
  <p:tag name="WM_BEAUTIFY_SHAPE_IDENTITY" val="{a5769811-895e-49d6-8220-9b1cf3b2ab28}"/>
  <p:tag name="KSO_WM_UNIT_TYPE" val="i"/>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
  <p:tag name="KSO_WM_SLIDE_BACKGROUND_TYPE" val="general"/>
  <p:tag name="KSO_WM_SLIDE_BK_DARK_LIGHT" val="1"/>
  <p:tag name="WM_BEAUTIFY_SHAPE_IDENTITY" val="{a5769811-895e-49d6-8220-9b1cf3b2ab28}"/>
  <p:tag name="KSO_WM_UNIT_TYPE" val="i"/>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
  <p:tag name="KSO_WM_SLIDE_BACKGROUND_TYPE" val="general"/>
  <p:tag name="KSO_WM_SLIDE_BK_DARK_LIGHT" val="1"/>
  <p:tag name="WM_BEAUTIFY_SHAPE_IDENTITY" val="{a5769811-895e-49d6-8220-9b1cf3b2ab28}"/>
  <p:tag name="KSO_WM_UNIT_TYPE" val="i"/>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SLIDE_BK_DARK_LIGHT" val="1"/>
  <p:tag name="KSO_WM_SLIDE_BACKGROUND_TYPE" val="gener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MEDIACOVER_FLAG" val="1"/>
  <p:tag name="KSO_WM_UNIT_MEDIACOVER_BTN_STATE" val="1"/>
  <p:tag name="KSO_WM_UNIT_MEDIACOVER_BTNRECT" val="1836*2363*500*50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5.xml><?xml version="1.0" encoding="utf-8"?>
<p:tagLst xmlns:p="http://schemas.openxmlformats.org/presentationml/2006/main">
  <p:tag name="COMMONDATA" val="eyJoZGlkIjoiMDY5Y2FiNjZiZTUwMmFmM2E3YjU2NTEwNDZjNTcyYTkifQ=="/>
  <p:tag name="commondata" val="eyJoZGlkIjoiN2FhNTE5ZTBhYzkwZjgxODljMjIyZTk4YWI1ODg3NzUifQ=="/>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rgbClr val="000000"/>
      </a:dk1>
      <a:lt1>
        <a:srgbClr val="FFFFFF"/>
      </a:lt1>
      <a:dk2>
        <a:srgbClr val="0F1423"/>
      </a:dk2>
      <a:lt2>
        <a:srgbClr val="FFFFFF"/>
      </a:lt2>
      <a:accent1>
        <a:srgbClr val="4874CB"/>
      </a:accent1>
      <a:accent2>
        <a:srgbClr val="E6724B"/>
      </a:accent2>
      <a:accent3>
        <a:srgbClr val="EFBB1F"/>
      </a:accent3>
      <a:accent4>
        <a:srgbClr val="75BD42"/>
      </a:accent4>
      <a:accent5>
        <a:srgbClr val="30C0B4"/>
      </a:accent5>
      <a:accent6>
        <a:srgbClr val="E05269"/>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JjNzRiMDNiNi01N2QyLTQ4MTEtOTMzYS04ZWZjYjYwMGU2ZWMiCn0K"/>
    </extobj>
  </extobjs>
</s:customData>
</file>

<file path=customXml/itemProps64.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3230</Words>
  <Application>WPS 演示</Application>
  <PresentationFormat>宽屏</PresentationFormat>
  <Paragraphs>159</Paragraphs>
  <Slides>13</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13</vt:i4>
      </vt:variant>
    </vt:vector>
  </HeadingPairs>
  <TitlesOfParts>
    <vt:vector size="29" baseType="lpstr">
      <vt:lpstr>Arial</vt:lpstr>
      <vt:lpstr>宋体</vt:lpstr>
      <vt:lpstr>Wingdings</vt:lpstr>
      <vt:lpstr>方正正粗黑简体</vt:lpstr>
      <vt:lpstr>黑体</vt:lpstr>
      <vt:lpstr>汉仪蝶语体简</vt:lpstr>
      <vt:lpstr>汉仪舒圆黑简</vt:lpstr>
      <vt:lpstr>楷体</vt:lpstr>
      <vt:lpstr>微软雅黑</vt:lpstr>
      <vt:lpstr>Calibri</vt:lpstr>
      <vt:lpstr>Agency FB</vt:lpstr>
      <vt:lpstr>Arial Rounded MT Bold</vt:lpstr>
      <vt:lpstr>Times New Roman</vt:lpstr>
      <vt:lpstr>Calibri</vt:lpstr>
      <vt:lpstr>Arial Unicode MS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XYXYXY.Wang</cp:lastModifiedBy>
  <cp:revision>6</cp:revision>
  <dcterms:created xsi:type="dcterms:W3CDTF">2023-10-26T16:25:00Z</dcterms:created>
  <dcterms:modified xsi:type="dcterms:W3CDTF">2023-11-03T06:42:51Z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93F6442663DE42BA9677F0428C270548_13</vt:lpwstr>
  </property>
  <property fmtid="{D5CDD505-2E9C-101B-9397-08002B2CF9AE}" pid="3" name="KSOProductBuildVer">
    <vt:lpwstr>2052-12.1.0.15712</vt:lpwstr>
  </property>
</Properties>
</file>