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61" r:id="rId3"/>
  </p:sldMasterIdLst>
  <p:notesMasterIdLst>
    <p:notesMasterId r:id="rId6"/>
  </p:notesMasterIdLst>
  <p:sldIdLst>
    <p:sldId id="315" r:id="rId4"/>
    <p:sldId id="258" r:id="rId5"/>
    <p:sldId id="259" r:id="rId7"/>
    <p:sldId id="279" r:id="rId8"/>
    <p:sldId id="318" r:id="rId9"/>
    <p:sldId id="325" r:id="rId10"/>
    <p:sldId id="326" r:id="rId11"/>
    <p:sldId id="327" r:id="rId12"/>
    <p:sldId id="328" r:id="rId13"/>
    <p:sldId id="329" r:id="rId14"/>
    <p:sldId id="330" r:id="rId15"/>
    <p:sldId id="331" r:id="rId16"/>
    <p:sldId id="332" r:id="rId17"/>
    <p:sldId id="333" r:id="rId18"/>
    <p:sldId id="334" r:id="rId19"/>
    <p:sldId id="335" r:id="rId20"/>
    <p:sldId id="336" r:id="rId21"/>
    <p:sldId id="337" r:id="rId22"/>
    <p:sldId id="338" r:id="rId23"/>
    <p:sldId id="339" r:id="rId24"/>
    <p:sldId id="340" r:id="rId25"/>
    <p:sldId id="341" r:id="rId26"/>
    <p:sldId id="342" r:id="rId27"/>
    <p:sldId id="343" r:id="rId28"/>
    <p:sldId id="344" r:id="rId29"/>
    <p:sldId id="345" r:id="rId30"/>
    <p:sldId id="319" r:id="rId31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BA8F2D"/>
    <a:srgbClr val="2A3246"/>
    <a:srgbClr val="DDDFE0"/>
    <a:srgbClr val="D24F59"/>
    <a:srgbClr val="1F719F"/>
    <a:srgbClr val="282627"/>
    <a:srgbClr val="4AABC8"/>
    <a:srgbClr val="FC9000"/>
    <a:srgbClr val="A530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076" autoAdjust="0"/>
  </p:normalViewPr>
  <p:slideViewPr>
    <p:cSldViewPr snapToGrid="0" showGuides="1">
      <p:cViewPr varScale="1">
        <p:scale>
          <a:sx n="80" d="100"/>
          <a:sy n="80" d="100"/>
        </p:scale>
        <p:origin x="528" y="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5" Type="http://schemas.openxmlformats.org/officeDocument/2006/relationships/tags" Target="tags/tag1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78F310-488D-49C1-BF77-D485224284E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84E957-5221-4EB9-8C96-59AB845FBC6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84E957-5221-4EB9-8C96-59AB845FBC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84E957-5221-4EB9-8C96-59AB845FBC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8E3A23-DE27-4733-AAD0-9729433091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38CEFD-6088-463A-800E-91D6F3954134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38CEFD-6088-463A-800E-91D6F3954134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38CEFD-6088-463A-800E-91D6F3954134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38CEFD-6088-463A-800E-91D6F3954134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38CEFD-6088-463A-800E-91D6F3954134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38CEFD-6088-463A-800E-91D6F3954134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38CEFD-6088-463A-800E-91D6F3954134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38CEFD-6088-463A-800E-91D6F3954134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38CEFD-6088-463A-800E-91D6F3954134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84E957-5221-4EB9-8C96-59AB845FBC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8E3A23-DE27-4733-AAD0-9729433091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38CEFD-6088-463A-800E-91D6F3954134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38CEFD-6088-463A-800E-91D6F3954134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38CEFD-6088-463A-800E-91D6F3954134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38CEFD-6088-463A-800E-91D6F3954134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38CEFD-6088-463A-800E-91D6F3954134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38CEFD-6088-463A-800E-91D6F3954134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38CEFD-6088-463A-800E-91D6F3954134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38CEFD-6088-463A-800E-91D6F3954134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38CEFD-6088-463A-800E-91D6F3954134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38CEFD-6088-463A-800E-91D6F3954134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38CEFD-6088-463A-800E-91D6F3954134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 userDrawn="1"/>
        </p:nvGrpSpPr>
        <p:grpSpPr>
          <a:xfrm>
            <a:off x="360248" y="603317"/>
            <a:ext cx="11458804" cy="6013711"/>
            <a:chOff x="423748" y="603317"/>
            <a:chExt cx="11458804" cy="6013711"/>
          </a:xfrm>
        </p:grpSpPr>
        <p:sp>
          <p:nvSpPr>
            <p:cNvPr id="12" name="圆角矩形 11"/>
            <p:cNvSpPr/>
            <p:nvPr/>
          </p:nvSpPr>
          <p:spPr>
            <a:xfrm>
              <a:off x="495300" y="685800"/>
              <a:ext cx="11315700" cy="5867400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28575">
              <a:solidFill>
                <a:srgbClr val="2A3246"/>
              </a:solidFill>
            </a:ln>
            <a:effectLst>
              <a:outerShdw blurRad="419100" dist="38100" dir="2700000" algn="tl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L 形 12"/>
            <p:cNvSpPr/>
            <p:nvPr/>
          </p:nvSpPr>
          <p:spPr>
            <a:xfrm rot="5400000">
              <a:off x="423748" y="603317"/>
              <a:ext cx="914400" cy="914400"/>
            </a:xfrm>
            <a:prstGeom prst="corner">
              <a:avLst>
                <a:gd name="adj1" fmla="val 9723"/>
                <a:gd name="adj2" fmla="val 8680"/>
              </a:avLst>
            </a:prstGeom>
            <a:solidFill>
              <a:srgbClr val="2A32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L 形 13"/>
            <p:cNvSpPr/>
            <p:nvPr/>
          </p:nvSpPr>
          <p:spPr>
            <a:xfrm rot="16200000">
              <a:off x="10968152" y="5702628"/>
              <a:ext cx="914400" cy="914400"/>
            </a:xfrm>
            <a:prstGeom prst="corner">
              <a:avLst>
                <a:gd name="adj1" fmla="val 9723"/>
                <a:gd name="adj2" fmla="val 8680"/>
              </a:avLst>
            </a:prstGeom>
            <a:solidFill>
              <a:srgbClr val="2A32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设计页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r.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g Landscape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0">
        <p14:ripple/>
      </p:transition>
    </mc:Choice>
    <mc:Fallback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-175387" y="-557"/>
            <a:ext cx="12545407" cy="6858557"/>
            <a:chOff x="-86487" y="-557"/>
            <a:chExt cx="12545407" cy="7159774"/>
          </a:xfrm>
        </p:grpSpPr>
        <p:grpSp>
          <p:nvGrpSpPr>
            <p:cNvPr id="3" name="组合 2"/>
            <p:cNvGrpSpPr/>
            <p:nvPr/>
          </p:nvGrpSpPr>
          <p:grpSpPr>
            <a:xfrm>
              <a:off x="-86487" y="-557"/>
              <a:ext cx="12545407" cy="1205289"/>
              <a:chOff x="-86487" y="-557"/>
              <a:chExt cx="12545407" cy="1205289"/>
            </a:xfrm>
          </p:grpSpPr>
          <p:grpSp>
            <p:nvGrpSpPr>
              <p:cNvPr id="259" name="组合 258"/>
              <p:cNvGrpSpPr/>
              <p:nvPr/>
            </p:nvGrpSpPr>
            <p:grpSpPr>
              <a:xfrm>
                <a:off x="-86487" y="-557"/>
                <a:ext cx="12545407" cy="610524"/>
                <a:chOff x="5116333" y="0"/>
                <a:chExt cx="12545407" cy="610524"/>
              </a:xfrm>
            </p:grpSpPr>
            <p:sp>
              <p:nvSpPr>
                <p:cNvPr id="285" name="燕尾形 284"/>
                <p:cNvSpPr/>
                <p:nvPr/>
              </p:nvSpPr>
              <p:spPr>
                <a:xfrm>
                  <a:off x="5116333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6" name="燕尾形 285"/>
                <p:cNvSpPr/>
                <p:nvPr/>
              </p:nvSpPr>
              <p:spPr>
                <a:xfrm>
                  <a:off x="5638042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7" name="燕尾形 286"/>
                <p:cNvSpPr/>
                <p:nvPr/>
              </p:nvSpPr>
              <p:spPr>
                <a:xfrm>
                  <a:off x="6159751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8" name="燕尾形 287"/>
                <p:cNvSpPr/>
                <p:nvPr/>
              </p:nvSpPr>
              <p:spPr>
                <a:xfrm>
                  <a:off x="6681460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9" name="燕尾形 288"/>
                <p:cNvSpPr/>
                <p:nvPr/>
              </p:nvSpPr>
              <p:spPr>
                <a:xfrm>
                  <a:off x="7203169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0" name="燕尾形 289"/>
                <p:cNvSpPr/>
                <p:nvPr/>
              </p:nvSpPr>
              <p:spPr>
                <a:xfrm>
                  <a:off x="7724878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1" name="燕尾形 290"/>
                <p:cNvSpPr/>
                <p:nvPr/>
              </p:nvSpPr>
              <p:spPr>
                <a:xfrm>
                  <a:off x="8246587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2" name="燕尾形 291"/>
                <p:cNvSpPr/>
                <p:nvPr/>
              </p:nvSpPr>
              <p:spPr>
                <a:xfrm>
                  <a:off x="8768296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3" name="燕尾形 292"/>
                <p:cNvSpPr/>
                <p:nvPr/>
              </p:nvSpPr>
              <p:spPr>
                <a:xfrm>
                  <a:off x="9290005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4" name="燕尾形 293"/>
                <p:cNvSpPr/>
                <p:nvPr/>
              </p:nvSpPr>
              <p:spPr>
                <a:xfrm>
                  <a:off x="9811714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5" name="燕尾形 294"/>
                <p:cNvSpPr/>
                <p:nvPr/>
              </p:nvSpPr>
              <p:spPr>
                <a:xfrm>
                  <a:off x="10333423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6" name="燕尾形 295"/>
                <p:cNvSpPr/>
                <p:nvPr/>
              </p:nvSpPr>
              <p:spPr>
                <a:xfrm>
                  <a:off x="10855132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7" name="燕尾形 296"/>
                <p:cNvSpPr/>
                <p:nvPr/>
              </p:nvSpPr>
              <p:spPr>
                <a:xfrm>
                  <a:off x="11376841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8" name="燕尾形 297"/>
                <p:cNvSpPr/>
                <p:nvPr/>
              </p:nvSpPr>
              <p:spPr>
                <a:xfrm>
                  <a:off x="11898550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9" name="燕尾形 298"/>
                <p:cNvSpPr/>
                <p:nvPr/>
              </p:nvSpPr>
              <p:spPr>
                <a:xfrm>
                  <a:off x="12420259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0" name="燕尾形 299"/>
                <p:cNvSpPr/>
                <p:nvPr/>
              </p:nvSpPr>
              <p:spPr>
                <a:xfrm>
                  <a:off x="12941968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1" name="燕尾形 300"/>
                <p:cNvSpPr/>
                <p:nvPr/>
              </p:nvSpPr>
              <p:spPr>
                <a:xfrm>
                  <a:off x="13463677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2" name="燕尾形 301"/>
                <p:cNvSpPr/>
                <p:nvPr/>
              </p:nvSpPr>
              <p:spPr>
                <a:xfrm>
                  <a:off x="13985386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3" name="燕尾形 302"/>
                <p:cNvSpPr/>
                <p:nvPr/>
              </p:nvSpPr>
              <p:spPr>
                <a:xfrm>
                  <a:off x="14507095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4" name="燕尾形 303"/>
                <p:cNvSpPr/>
                <p:nvPr/>
              </p:nvSpPr>
              <p:spPr>
                <a:xfrm>
                  <a:off x="15028804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5" name="燕尾形 304"/>
                <p:cNvSpPr/>
                <p:nvPr/>
              </p:nvSpPr>
              <p:spPr>
                <a:xfrm>
                  <a:off x="15550513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6" name="燕尾形 305"/>
                <p:cNvSpPr/>
                <p:nvPr/>
              </p:nvSpPr>
              <p:spPr>
                <a:xfrm>
                  <a:off x="16072222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7" name="燕尾形 306"/>
                <p:cNvSpPr/>
                <p:nvPr/>
              </p:nvSpPr>
              <p:spPr>
                <a:xfrm>
                  <a:off x="16593931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8" name="燕尾形 307"/>
                <p:cNvSpPr/>
                <p:nvPr/>
              </p:nvSpPr>
              <p:spPr>
                <a:xfrm>
                  <a:off x="17115640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60" name="组合 259"/>
              <p:cNvGrpSpPr/>
              <p:nvPr/>
            </p:nvGrpSpPr>
            <p:grpSpPr>
              <a:xfrm>
                <a:off x="-86487" y="594208"/>
                <a:ext cx="12545407" cy="610524"/>
                <a:chOff x="5116333" y="0"/>
                <a:chExt cx="12545407" cy="610524"/>
              </a:xfrm>
              <a:solidFill>
                <a:schemeClr val="bg1">
                  <a:lumMod val="95000"/>
                  <a:alpha val="75000"/>
                </a:schemeClr>
              </a:solidFill>
            </p:grpSpPr>
            <p:sp>
              <p:nvSpPr>
                <p:cNvPr id="261" name="燕尾形 260"/>
                <p:cNvSpPr/>
                <p:nvPr/>
              </p:nvSpPr>
              <p:spPr>
                <a:xfrm>
                  <a:off x="5116333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2" name="燕尾形 261"/>
                <p:cNvSpPr/>
                <p:nvPr/>
              </p:nvSpPr>
              <p:spPr>
                <a:xfrm>
                  <a:off x="5638042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3" name="燕尾形 262"/>
                <p:cNvSpPr/>
                <p:nvPr/>
              </p:nvSpPr>
              <p:spPr>
                <a:xfrm>
                  <a:off x="6159751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4" name="燕尾形 263"/>
                <p:cNvSpPr/>
                <p:nvPr/>
              </p:nvSpPr>
              <p:spPr>
                <a:xfrm>
                  <a:off x="6681460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5" name="燕尾形 264"/>
                <p:cNvSpPr/>
                <p:nvPr/>
              </p:nvSpPr>
              <p:spPr>
                <a:xfrm>
                  <a:off x="7203169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6" name="燕尾形 265"/>
                <p:cNvSpPr/>
                <p:nvPr/>
              </p:nvSpPr>
              <p:spPr>
                <a:xfrm>
                  <a:off x="7724878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7" name="燕尾形 266"/>
                <p:cNvSpPr/>
                <p:nvPr/>
              </p:nvSpPr>
              <p:spPr>
                <a:xfrm>
                  <a:off x="8246587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8" name="燕尾形 267"/>
                <p:cNvSpPr/>
                <p:nvPr/>
              </p:nvSpPr>
              <p:spPr>
                <a:xfrm>
                  <a:off x="8768296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9" name="燕尾形 268"/>
                <p:cNvSpPr/>
                <p:nvPr/>
              </p:nvSpPr>
              <p:spPr>
                <a:xfrm>
                  <a:off x="9290005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0" name="燕尾形 269"/>
                <p:cNvSpPr/>
                <p:nvPr/>
              </p:nvSpPr>
              <p:spPr>
                <a:xfrm>
                  <a:off x="9811714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1" name="燕尾形 270"/>
                <p:cNvSpPr/>
                <p:nvPr/>
              </p:nvSpPr>
              <p:spPr>
                <a:xfrm>
                  <a:off x="10333423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2" name="燕尾形 271"/>
                <p:cNvSpPr/>
                <p:nvPr/>
              </p:nvSpPr>
              <p:spPr>
                <a:xfrm>
                  <a:off x="10855132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3" name="燕尾形 272"/>
                <p:cNvSpPr/>
                <p:nvPr/>
              </p:nvSpPr>
              <p:spPr>
                <a:xfrm>
                  <a:off x="11376841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4" name="燕尾形 273"/>
                <p:cNvSpPr/>
                <p:nvPr/>
              </p:nvSpPr>
              <p:spPr>
                <a:xfrm>
                  <a:off x="11898550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5" name="燕尾形 274"/>
                <p:cNvSpPr/>
                <p:nvPr/>
              </p:nvSpPr>
              <p:spPr>
                <a:xfrm>
                  <a:off x="12420259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6" name="燕尾形 275"/>
                <p:cNvSpPr/>
                <p:nvPr/>
              </p:nvSpPr>
              <p:spPr>
                <a:xfrm>
                  <a:off x="12941968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7" name="燕尾形 276"/>
                <p:cNvSpPr/>
                <p:nvPr/>
              </p:nvSpPr>
              <p:spPr>
                <a:xfrm>
                  <a:off x="13463677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8" name="燕尾形 277"/>
                <p:cNvSpPr/>
                <p:nvPr/>
              </p:nvSpPr>
              <p:spPr>
                <a:xfrm>
                  <a:off x="13985386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9" name="燕尾形 278"/>
                <p:cNvSpPr/>
                <p:nvPr/>
              </p:nvSpPr>
              <p:spPr>
                <a:xfrm>
                  <a:off x="14507095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0" name="燕尾形 279"/>
                <p:cNvSpPr/>
                <p:nvPr/>
              </p:nvSpPr>
              <p:spPr>
                <a:xfrm>
                  <a:off x="15028804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1" name="燕尾形 280"/>
                <p:cNvSpPr/>
                <p:nvPr/>
              </p:nvSpPr>
              <p:spPr>
                <a:xfrm>
                  <a:off x="15550513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2" name="燕尾形 281"/>
                <p:cNvSpPr/>
                <p:nvPr/>
              </p:nvSpPr>
              <p:spPr>
                <a:xfrm>
                  <a:off x="16072222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3" name="燕尾形 282"/>
                <p:cNvSpPr/>
                <p:nvPr/>
              </p:nvSpPr>
              <p:spPr>
                <a:xfrm>
                  <a:off x="16593931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4" name="燕尾形 283"/>
                <p:cNvSpPr/>
                <p:nvPr/>
              </p:nvSpPr>
              <p:spPr>
                <a:xfrm>
                  <a:off x="17115640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4" name="组合 3"/>
            <p:cNvGrpSpPr/>
            <p:nvPr/>
          </p:nvGrpSpPr>
          <p:grpSpPr>
            <a:xfrm>
              <a:off x="-86487" y="1190340"/>
              <a:ext cx="12545407" cy="1205289"/>
              <a:chOff x="-86487" y="-557"/>
              <a:chExt cx="12545407" cy="1205289"/>
            </a:xfrm>
          </p:grpSpPr>
          <p:grpSp>
            <p:nvGrpSpPr>
              <p:cNvPr id="209" name="组合 208"/>
              <p:cNvGrpSpPr/>
              <p:nvPr/>
            </p:nvGrpSpPr>
            <p:grpSpPr>
              <a:xfrm>
                <a:off x="-86487" y="-557"/>
                <a:ext cx="12545407" cy="610524"/>
                <a:chOff x="5116333" y="0"/>
                <a:chExt cx="12545407" cy="610524"/>
              </a:xfrm>
            </p:grpSpPr>
            <p:sp>
              <p:nvSpPr>
                <p:cNvPr id="235" name="燕尾形 234"/>
                <p:cNvSpPr/>
                <p:nvPr/>
              </p:nvSpPr>
              <p:spPr>
                <a:xfrm>
                  <a:off x="5116333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6" name="燕尾形 235"/>
                <p:cNvSpPr/>
                <p:nvPr/>
              </p:nvSpPr>
              <p:spPr>
                <a:xfrm>
                  <a:off x="5638042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7" name="燕尾形 236"/>
                <p:cNvSpPr/>
                <p:nvPr/>
              </p:nvSpPr>
              <p:spPr>
                <a:xfrm>
                  <a:off x="6159751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8" name="燕尾形 237"/>
                <p:cNvSpPr/>
                <p:nvPr/>
              </p:nvSpPr>
              <p:spPr>
                <a:xfrm>
                  <a:off x="6681460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9" name="燕尾形 238"/>
                <p:cNvSpPr/>
                <p:nvPr/>
              </p:nvSpPr>
              <p:spPr>
                <a:xfrm>
                  <a:off x="7203169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0" name="燕尾形 239"/>
                <p:cNvSpPr/>
                <p:nvPr/>
              </p:nvSpPr>
              <p:spPr>
                <a:xfrm>
                  <a:off x="7724878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1" name="燕尾形 240"/>
                <p:cNvSpPr/>
                <p:nvPr/>
              </p:nvSpPr>
              <p:spPr>
                <a:xfrm>
                  <a:off x="8246587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2" name="燕尾形 241"/>
                <p:cNvSpPr/>
                <p:nvPr/>
              </p:nvSpPr>
              <p:spPr>
                <a:xfrm>
                  <a:off x="8768296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3" name="燕尾形 242"/>
                <p:cNvSpPr/>
                <p:nvPr/>
              </p:nvSpPr>
              <p:spPr>
                <a:xfrm>
                  <a:off x="9290005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4" name="燕尾形 243"/>
                <p:cNvSpPr/>
                <p:nvPr/>
              </p:nvSpPr>
              <p:spPr>
                <a:xfrm>
                  <a:off x="9811714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5" name="燕尾形 244"/>
                <p:cNvSpPr/>
                <p:nvPr/>
              </p:nvSpPr>
              <p:spPr>
                <a:xfrm>
                  <a:off x="10333423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6" name="燕尾形 245"/>
                <p:cNvSpPr/>
                <p:nvPr/>
              </p:nvSpPr>
              <p:spPr>
                <a:xfrm>
                  <a:off x="10855132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7" name="燕尾形 246"/>
                <p:cNvSpPr/>
                <p:nvPr/>
              </p:nvSpPr>
              <p:spPr>
                <a:xfrm>
                  <a:off x="11376841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8" name="燕尾形 247"/>
                <p:cNvSpPr/>
                <p:nvPr/>
              </p:nvSpPr>
              <p:spPr>
                <a:xfrm>
                  <a:off x="11898550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9" name="燕尾形 248"/>
                <p:cNvSpPr/>
                <p:nvPr/>
              </p:nvSpPr>
              <p:spPr>
                <a:xfrm>
                  <a:off x="12420259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0" name="燕尾形 249"/>
                <p:cNvSpPr/>
                <p:nvPr/>
              </p:nvSpPr>
              <p:spPr>
                <a:xfrm>
                  <a:off x="12941968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1" name="燕尾形 250"/>
                <p:cNvSpPr/>
                <p:nvPr/>
              </p:nvSpPr>
              <p:spPr>
                <a:xfrm>
                  <a:off x="13463677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2" name="燕尾形 251"/>
                <p:cNvSpPr/>
                <p:nvPr/>
              </p:nvSpPr>
              <p:spPr>
                <a:xfrm>
                  <a:off x="13985386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3" name="燕尾形 252"/>
                <p:cNvSpPr/>
                <p:nvPr/>
              </p:nvSpPr>
              <p:spPr>
                <a:xfrm>
                  <a:off x="14507095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4" name="燕尾形 253"/>
                <p:cNvSpPr/>
                <p:nvPr/>
              </p:nvSpPr>
              <p:spPr>
                <a:xfrm>
                  <a:off x="15028804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5" name="燕尾形 254"/>
                <p:cNvSpPr/>
                <p:nvPr/>
              </p:nvSpPr>
              <p:spPr>
                <a:xfrm>
                  <a:off x="15550513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6" name="燕尾形 255"/>
                <p:cNvSpPr/>
                <p:nvPr/>
              </p:nvSpPr>
              <p:spPr>
                <a:xfrm>
                  <a:off x="16072222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7" name="燕尾形 256"/>
                <p:cNvSpPr/>
                <p:nvPr/>
              </p:nvSpPr>
              <p:spPr>
                <a:xfrm>
                  <a:off x="16593931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8" name="燕尾形 257"/>
                <p:cNvSpPr/>
                <p:nvPr/>
              </p:nvSpPr>
              <p:spPr>
                <a:xfrm>
                  <a:off x="17115640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10" name="组合 209"/>
              <p:cNvGrpSpPr/>
              <p:nvPr/>
            </p:nvGrpSpPr>
            <p:grpSpPr>
              <a:xfrm>
                <a:off x="-86487" y="594208"/>
                <a:ext cx="12545407" cy="610524"/>
                <a:chOff x="5116333" y="0"/>
                <a:chExt cx="12545407" cy="610524"/>
              </a:xfrm>
              <a:solidFill>
                <a:schemeClr val="bg1">
                  <a:lumMod val="95000"/>
                  <a:alpha val="75000"/>
                </a:schemeClr>
              </a:solidFill>
            </p:grpSpPr>
            <p:sp>
              <p:nvSpPr>
                <p:cNvPr id="211" name="燕尾形 210"/>
                <p:cNvSpPr/>
                <p:nvPr/>
              </p:nvSpPr>
              <p:spPr>
                <a:xfrm>
                  <a:off x="5116333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2" name="燕尾形 211"/>
                <p:cNvSpPr/>
                <p:nvPr/>
              </p:nvSpPr>
              <p:spPr>
                <a:xfrm>
                  <a:off x="5638042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3" name="燕尾形 212"/>
                <p:cNvSpPr/>
                <p:nvPr/>
              </p:nvSpPr>
              <p:spPr>
                <a:xfrm>
                  <a:off x="6159751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4" name="燕尾形 213"/>
                <p:cNvSpPr/>
                <p:nvPr/>
              </p:nvSpPr>
              <p:spPr>
                <a:xfrm>
                  <a:off x="6681460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5" name="燕尾形 214"/>
                <p:cNvSpPr/>
                <p:nvPr/>
              </p:nvSpPr>
              <p:spPr>
                <a:xfrm>
                  <a:off x="7203169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6" name="燕尾形 215"/>
                <p:cNvSpPr/>
                <p:nvPr/>
              </p:nvSpPr>
              <p:spPr>
                <a:xfrm>
                  <a:off x="7724878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7" name="燕尾形 216"/>
                <p:cNvSpPr/>
                <p:nvPr/>
              </p:nvSpPr>
              <p:spPr>
                <a:xfrm>
                  <a:off x="8246587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8" name="燕尾形 217"/>
                <p:cNvSpPr/>
                <p:nvPr/>
              </p:nvSpPr>
              <p:spPr>
                <a:xfrm>
                  <a:off x="8768296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9" name="燕尾形 218"/>
                <p:cNvSpPr/>
                <p:nvPr/>
              </p:nvSpPr>
              <p:spPr>
                <a:xfrm>
                  <a:off x="9290005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0" name="燕尾形 219"/>
                <p:cNvSpPr/>
                <p:nvPr/>
              </p:nvSpPr>
              <p:spPr>
                <a:xfrm>
                  <a:off x="9811714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1" name="燕尾形 220"/>
                <p:cNvSpPr/>
                <p:nvPr/>
              </p:nvSpPr>
              <p:spPr>
                <a:xfrm>
                  <a:off x="10333423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2" name="燕尾形 221"/>
                <p:cNvSpPr/>
                <p:nvPr/>
              </p:nvSpPr>
              <p:spPr>
                <a:xfrm>
                  <a:off x="10855132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3" name="燕尾形 222"/>
                <p:cNvSpPr/>
                <p:nvPr/>
              </p:nvSpPr>
              <p:spPr>
                <a:xfrm>
                  <a:off x="11376841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4" name="燕尾形 223"/>
                <p:cNvSpPr/>
                <p:nvPr/>
              </p:nvSpPr>
              <p:spPr>
                <a:xfrm>
                  <a:off x="11898550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5" name="燕尾形 224"/>
                <p:cNvSpPr/>
                <p:nvPr/>
              </p:nvSpPr>
              <p:spPr>
                <a:xfrm>
                  <a:off x="12420259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6" name="燕尾形 225"/>
                <p:cNvSpPr/>
                <p:nvPr/>
              </p:nvSpPr>
              <p:spPr>
                <a:xfrm>
                  <a:off x="12941968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7" name="燕尾形 226"/>
                <p:cNvSpPr/>
                <p:nvPr/>
              </p:nvSpPr>
              <p:spPr>
                <a:xfrm>
                  <a:off x="13463677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8" name="燕尾形 227"/>
                <p:cNvSpPr/>
                <p:nvPr/>
              </p:nvSpPr>
              <p:spPr>
                <a:xfrm>
                  <a:off x="13985386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9" name="燕尾形 228"/>
                <p:cNvSpPr/>
                <p:nvPr/>
              </p:nvSpPr>
              <p:spPr>
                <a:xfrm>
                  <a:off x="14507095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0" name="燕尾形 229"/>
                <p:cNvSpPr/>
                <p:nvPr/>
              </p:nvSpPr>
              <p:spPr>
                <a:xfrm>
                  <a:off x="15028804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1" name="燕尾形 230"/>
                <p:cNvSpPr/>
                <p:nvPr/>
              </p:nvSpPr>
              <p:spPr>
                <a:xfrm>
                  <a:off x="15550513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2" name="燕尾形 231"/>
                <p:cNvSpPr/>
                <p:nvPr/>
              </p:nvSpPr>
              <p:spPr>
                <a:xfrm>
                  <a:off x="16072222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3" name="燕尾形 232"/>
                <p:cNvSpPr/>
                <p:nvPr/>
              </p:nvSpPr>
              <p:spPr>
                <a:xfrm>
                  <a:off x="16593931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4" name="燕尾形 233"/>
                <p:cNvSpPr/>
                <p:nvPr/>
              </p:nvSpPr>
              <p:spPr>
                <a:xfrm>
                  <a:off x="17115640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5" name="组合 4"/>
            <p:cNvGrpSpPr/>
            <p:nvPr/>
          </p:nvGrpSpPr>
          <p:grpSpPr>
            <a:xfrm>
              <a:off x="-86487" y="2381237"/>
              <a:ext cx="12545407" cy="1205289"/>
              <a:chOff x="-86487" y="-557"/>
              <a:chExt cx="12545407" cy="1205289"/>
            </a:xfrm>
          </p:grpSpPr>
          <p:grpSp>
            <p:nvGrpSpPr>
              <p:cNvPr id="159" name="组合 158"/>
              <p:cNvGrpSpPr/>
              <p:nvPr/>
            </p:nvGrpSpPr>
            <p:grpSpPr>
              <a:xfrm>
                <a:off x="-86487" y="-557"/>
                <a:ext cx="12545407" cy="610524"/>
                <a:chOff x="5116333" y="0"/>
                <a:chExt cx="12545407" cy="610524"/>
              </a:xfrm>
            </p:grpSpPr>
            <p:sp>
              <p:nvSpPr>
                <p:cNvPr id="185" name="燕尾形 184"/>
                <p:cNvSpPr/>
                <p:nvPr/>
              </p:nvSpPr>
              <p:spPr>
                <a:xfrm>
                  <a:off x="5116333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6" name="燕尾形 185"/>
                <p:cNvSpPr/>
                <p:nvPr/>
              </p:nvSpPr>
              <p:spPr>
                <a:xfrm>
                  <a:off x="5638042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7" name="燕尾形 186"/>
                <p:cNvSpPr/>
                <p:nvPr/>
              </p:nvSpPr>
              <p:spPr>
                <a:xfrm>
                  <a:off x="6159751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8" name="燕尾形 187"/>
                <p:cNvSpPr/>
                <p:nvPr/>
              </p:nvSpPr>
              <p:spPr>
                <a:xfrm>
                  <a:off x="6681460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9" name="燕尾形 188"/>
                <p:cNvSpPr/>
                <p:nvPr/>
              </p:nvSpPr>
              <p:spPr>
                <a:xfrm>
                  <a:off x="7203169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0" name="燕尾形 189"/>
                <p:cNvSpPr/>
                <p:nvPr/>
              </p:nvSpPr>
              <p:spPr>
                <a:xfrm>
                  <a:off x="7724878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1" name="燕尾形 190"/>
                <p:cNvSpPr/>
                <p:nvPr/>
              </p:nvSpPr>
              <p:spPr>
                <a:xfrm>
                  <a:off x="8246587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2" name="燕尾形 191"/>
                <p:cNvSpPr/>
                <p:nvPr/>
              </p:nvSpPr>
              <p:spPr>
                <a:xfrm>
                  <a:off x="8768296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3" name="燕尾形 192"/>
                <p:cNvSpPr/>
                <p:nvPr/>
              </p:nvSpPr>
              <p:spPr>
                <a:xfrm>
                  <a:off x="9290005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4" name="燕尾形 193"/>
                <p:cNvSpPr/>
                <p:nvPr/>
              </p:nvSpPr>
              <p:spPr>
                <a:xfrm>
                  <a:off x="9811714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5" name="燕尾形 194"/>
                <p:cNvSpPr/>
                <p:nvPr/>
              </p:nvSpPr>
              <p:spPr>
                <a:xfrm>
                  <a:off x="10333423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6" name="燕尾形 195"/>
                <p:cNvSpPr/>
                <p:nvPr/>
              </p:nvSpPr>
              <p:spPr>
                <a:xfrm>
                  <a:off x="10855132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7" name="燕尾形 196"/>
                <p:cNvSpPr/>
                <p:nvPr/>
              </p:nvSpPr>
              <p:spPr>
                <a:xfrm>
                  <a:off x="11376841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8" name="燕尾形 197"/>
                <p:cNvSpPr/>
                <p:nvPr/>
              </p:nvSpPr>
              <p:spPr>
                <a:xfrm>
                  <a:off x="11898550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9" name="燕尾形 198"/>
                <p:cNvSpPr/>
                <p:nvPr/>
              </p:nvSpPr>
              <p:spPr>
                <a:xfrm>
                  <a:off x="12420259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00" name="燕尾形 199"/>
                <p:cNvSpPr/>
                <p:nvPr/>
              </p:nvSpPr>
              <p:spPr>
                <a:xfrm>
                  <a:off x="12941968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01" name="燕尾形 200"/>
                <p:cNvSpPr/>
                <p:nvPr/>
              </p:nvSpPr>
              <p:spPr>
                <a:xfrm>
                  <a:off x="13463677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02" name="燕尾形 201"/>
                <p:cNvSpPr/>
                <p:nvPr/>
              </p:nvSpPr>
              <p:spPr>
                <a:xfrm>
                  <a:off x="13985386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03" name="燕尾形 202"/>
                <p:cNvSpPr/>
                <p:nvPr/>
              </p:nvSpPr>
              <p:spPr>
                <a:xfrm>
                  <a:off x="14507095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04" name="燕尾形 203"/>
                <p:cNvSpPr/>
                <p:nvPr/>
              </p:nvSpPr>
              <p:spPr>
                <a:xfrm>
                  <a:off x="15028804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05" name="燕尾形 204"/>
                <p:cNvSpPr/>
                <p:nvPr/>
              </p:nvSpPr>
              <p:spPr>
                <a:xfrm>
                  <a:off x="15550513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06" name="燕尾形 205"/>
                <p:cNvSpPr/>
                <p:nvPr/>
              </p:nvSpPr>
              <p:spPr>
                <a:xfrm>
                  <a:off x="16072222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07" name="燕尾形 206"/>
                <p:cNvSpPr/>
                <p:nvPr/>
              </p:nvSpPr>
              <p:spPr>
                <a:xfrm>
                  <a:off x="16593931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08" name="燕尾形 207"/>
                <p:cNvSpPr/>
                <p:nvPr/>
              </p:nvSpPr>
              <p:spPr>
                <a:xfrm>
                  <a:off x="17115640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60" name="组合 159"/>
              <p:cNvGrpSpPr/>
              <p:nvPr/>
            </p:nvGrpSpPr>
            <p:grpSpPr>
              <a:xfrm>
                <a:off x="-86487" y="594208"/>
                <a:ext cx="12545407" cy="610524"/>
                <a:chOff x="5116333" y="0"/>
                <a:chExt cx="12545407" cy="610524"/>
              </a:xfrm>
              <a:solidFill>
                <a:schemeClr val="bg1">
                  <a:lumMod val="95000"/>
                  <a:alpha val="75000"/>
                </a:schemeClr>
              </a:solidFill>
            </p:grpSpPr>
            <p:sp>
              <p:nvSpPr>
                <p:cNvPr id="161" name="燕尾形 160"/>
                <p:cNvSpPr/>
                <p:nvPr/>
              </p:nvSpPr>
              <p:spPr>
                <a:xfrm>
                  <a:off x="5116333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2" name="燕尾形 161"/>
                <p:cNvSpPr/>
                <p:nvPr/>
              </p:nvSpPr>
              <p:spPr>
                <a:xfrm>
                  <a:off x="5638042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3" name="燕尾形 162"/>
                <p:cNvSpPr/>
                <p:nvPr/>
              </p:nvSpPr>
              <p:spPr>
                <a:xfrm>
                  <a:off x="6159751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4" name="燕尾形 163"/>
                <p:cNvSpPr/>
                <p:nvPr/>
              </p:nvSpPr>
              <p:spPr>
                <a:xfrm>
                  <a:off x="6681460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5" name="燕尾形 164"/>
                <p:cNvSpPr/>
                <p:nvPr/>
              </p:nvSpPr>
              <p:spPr>
                <a:xfrm>
                  <a:off x="7203169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6" name="燕尾形 165"/>
                <p:cNvSpPr/>
                <p:nvPr/>
              </p:nvSpPr>
              <p:spPr>
                <a:xfrm>
                  <a:off x="7724878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7" name="燕尾形 166"/>
                <p:cNvSpPr/>
                <p:nvPr/>
              </p:nvSpPr>
              <p:spPr>
                <a:xfrm>
                  <a:off x="8246587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8" name="燕尾形 167"/>
                <p:cNvSpPr/>
                <p:nvPr/>
              </p:nvSpPr>
              <p:spPr>
                <a:xfrm>
                  <a:off x="8768296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9" name="燕尾形 168"/>
                <p:cNvSpPr/>
                <p:nvPr/>
              </p:nvSpPr>
              <p:spPr>
                <a:xfrm>
                  <a:off x="9290005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0" name="燕尾形 169"/>
                <p:cNvSpPr/>
                <p:nvPr/>
              </p:nvSpPr>
              <p:spPr>
                <a:xfrm>
                  <a:off x="9811714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1" name="燕尾形 170"/>
                <p:cNvSpPr/>
                <p:nvPr/>
              </p:nvSpPr>
              <p:spPr>
                <a:xfrm>
                  <a:off x="10333423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2" name="燕尾形 171"/>
                <p:cNvSpPr/>
                <p:nvPr/>
              </p:nvSpPr>
              <p:spPr>
                <a:xfrm>
                  <a:off x="10855132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3" name="燕尾形 172"/>
                <p:cNvSpPr/>
                <p:nvPr/>
              </p:nvSpPr>
              <p:spPr>
                <a:xfrm>
                  <a:off x="11376841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4" name="燕尾形 173"/>
                <p:cNvSpPr/>
                <p:nvPr/>
              </p:nvSpPr>
              <p:spPr>
                <a:xfrm>
                  <a:off x="11898550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5" name="燕尾形 174"/>
                <p:cNvSpPr/>
                <p:nvPr/>
              </p:nvSpPr>
              <p:spPr>
                <a:xfrm>
                  <a:off x="12420259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6" name="燕尾形 175"/>
                <p:cNvSpPr/>
                <p:nvPr/>
              </p:nvSpPr>
              <p:spPr>
                <a:xfrm>
                  <a:off x="12941968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7" name="燕尾形 176"/>
                <p:cNvSpPr/>
                <p:nvPr/>
              </p:nvSpPr>
              <p:spPr>
                <a:xfrm>
                  <a:off x="13463677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8" name="燕尾形 177"/>
                <p:cNvSpPr/>
                <p:nvPr/>
              </p:nvSpPr>
              <p:spPr>
                <a:xfrm>
                  <a:off x="13985386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9" name="燕尾形 178"/>
                <p:cNvSpPr/>
                <p:nvPr/>
              </p:nvSpPr>
              <p:spPr>
                <a:xfrm>
                  <a:off x="14507095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0" name="燕尾形 179"/>
                <p:cNvSpPr/>
                <p:nvPr/>
              </p:nvSpPr>
              <p:spPr>
                <a:xfrm>
                  <a:off x="15028804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1" name="燕尾形 180"/>
                <p:cNvSpPr/>
                <p:nvPr/>
              </p:nvSpPr>
              <p:spPr>
                <a:xfrm>
                  <a:off x="15550513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2" name="燕尾形 181"/>
                <p:cNvSpPr/>
                <p:nvPr/>
              </p:nvSpPr>
              <p:spPr>
                <a:xfrm>
                  <a:off x="16072222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3" name="燕尾形 182"/>
                <p:cNvSpPr/>
                <p:nvPr/>
              </p:nvSpPr>
              <p:spPr>
                <a:xfrm>
                  <a:off x="16593931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4" name="燕尾形 183"/>
                <p:cNvSpPr/>
                <p:nvPr/>
              </p:nvSpPr>
              <p:spPr>
                <a:xfrm>
                  <a:off x="17115640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6" name="组合 5"/>
            <p:cNvGrpSpPr/>
            <p:nvPr/>
          </p:nvGrpSpPr>
          <p:grpSpPr>
            <a:xfrm>
              <a:off x="-86487" y="3572134"/>
              <a:ext cx="12545407" cy="1205289"/>
              <a:chOff x="-86487" y="-557"/>
              <a:chExt cx="12545407" cy="1205289"/>
            </a:xfrm>
          </p:grpSpPr>
          <p:grpSp>
            <p:nvGrpSpPr>
              <p:cNvPr id="109" name="组合 108"/>
              <p:cNvGrpSpPr/>
              <p:nvPr/>
            </p:nvGrpSpPr>
            <p:grpSpPr>
              <a:xfrm>
                <a:off x="-86487" y="-557"/>
                <a:ext cx="12545407" cy="610524"/>
                <a:chOff x="5116333" y="0"/>
                <a:chExt cx="12545407" cy="610524"/>
              </a:xfrm>
            </p:grpSpPr>
            <p:sp>
              <p:nvSpPr>
                <p:cNvPr id="135" name="燕尾形 134"/>
                <p:cNvSpPr/>
                <p:nvPr/>
              </p:nvSpPr>
              <p:spPr>
                <a:xfrm>
                  <a:off x="5116333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6" name="燕尾形 135"/>
                <p:cNvSpPr/>
                <p:nvPr/>
              </p:nvSpPr>
              <p:spPr>
                <a:xfrm>
                  <a:off x="5638042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7" name="燕尾形 136"/>
                <p:cNvSpPr/>
                <p:nvPr/>
              </p:nvSpPr>
              <p:spPr>
                <a:xfrm>
                  <a:off x="6159751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8" name="燕尾形 137"/>
                <p:cNvSpPr/>
                <p:nvPr/>
              </p:nvSpPr>
              <p:spPr>
                <a:xfrm>
                  <a:off x="6681460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9" name="燕尾形 138"/>
                <p:cNvSpPr/>
                <p:nvPr/>
              </p:nvSpPr>
              <p:spPr>
                <a:xfrm>
                  <a:off x="7203169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0" name="燕尾形 139"/>
                <p:cNvSpPr/>
                <p:nvPr/>
              </p:nvSpPr>
              <p:spPr>
                <a:xfrm>
                  <a:off x="7724878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1" name="燕尾形 140"/>
                <p:cNvSpPr/>
                <p:nvPr/>
              </p:nvSpPr>
              <p:spPr>
                <a:xfrm>
                  <a:off x="8246587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2" name="燕尾形 141"/>
                <p:cNvSpPr/>
                <p:nvPr/>
              </p:nvSpPr>
              <p:spPr>
                <a:xfrm>
                  <a:off x="8768296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3" name="燕尾形 142"/>
                <p:cNvSpPr/>
                <p:nvPr/>
              </p:nvSpPr>
              <p:spPr>
                <a:xfrm>
                  <a:off x="9290005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4" name="燕尾形 143"/>
                <p:cNvSpPr/>
                <p:nvPr/>
              </p:nvSpPr>
              <p:spPr>
                <a:xfrm>
                  <a:off x="9811714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5" name="燕尾形 144"/>
                <p:cNvSpPr/>
                <p:nvPr/>
              </p:nvSpPr>
              <p:spPr>
                <a:xfrm>
                  <a:off x="10333423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6" name="燕尾形 145"/>
                <p:cNvSpPr/>
                <p:nvPr/>
              </p:nvSpPr>
              <p:spPr>
                <a:xfrm>
                  <a:off x="10855132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7" name="燕尾形 146"/>
                <p:cNvSpPr/>
                <p:nvPr/>
              </p:nvSpPr>
              <p:spPr>
                <a:xfrm>
                  <a:off x="11376841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8" name="燕尾形 147"/>
                <p:cNvSpPr/>
                <p:nvPr/>
              </p:nvSpPr>
              <p:spPr>
                <a:xfrm>
                  <a:off x="11898550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9" name="燕尾形 148"/>
                <p:cNvSpPr/>
                <p:nvPr/>
              </p:nvSpPr>
              <p:spPr>
                <a:xfrm>
                  <a:off x="12420259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0" name="燕尾形 149"/>
                <p:cNvSpPr/>
                <p:nvPr/>
              </p:nvSpPr>
              <p:spPr>
                <a:xfrm>
                  <a:off x="12941968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1" name="燕尾形 150"/>
                <p:cNvSpPr/>
                <p:nvPr/>
              </p:nvSpPr>
              <p:spPr>
                <a:xfrm>
                  <a:off x="13463677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2" name="燕尾形 151"/>
                <p:cNvSpPr/>
                <p:nvPr/>
              </p:nvSpPr>
              <p:spPr>
                <a:xfrm>
                  <a:off x="13985386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3" name="燕尾形 152"/>
                <p:cNvSpPr/>
                <p:nvPr/>
              </p:nvSpPr>
              <p:spPr>
                <a:xfrm>
                  <a:off x="14507095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4" name="燕尾形 153"/>
                <p:cNvSpPr/>
                <p:nvPr/>
              </p:nvSpPr>
              <p:spPr>
                <a:xfrm>
                  <a:off x="15028804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5" name="燕尾形 154"/>
                <p:cNvSpPr/>
                <p:nvPr/>
              </p:nvSpPr>
              <p:spPr>
                <a:xfrm>
                  <a:off x="15550513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6" name="燕尾形 155"/>
                <p:cNvSpPr/>
                <p:nvPr/>
              </p:nvSpPr>
              <p:spPr>
                <a:xfrm>
                  <a:off x="16072222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7" name="燕尾形 156"/>
                <p:cNvSpPr/>
                <p:nvPr/>
              </p:nvSpPr>
              <p:spPr>
                <a:xfrm>
                  <a:off x="16593931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8" name="燕尾形 157"/>
                <p:cNvSpPr/>
                <p:nvPr/>
              </p:nvSpPr>
              <p:spPr>
                <a:xfrm>
                  <a:off x="17115640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10" name="组合 109"/>
              <p:cNvGrpSpPr/>
              <p:nvPr/>
            </p:nvGrpSpPr>
            <p:grpSpPr>
              <a:xfrm>
                <a:off x="-86487" y="594208"/>
                <a:ext cx="12545407" cy="610524"/>
                <a:chOff x="5116333" y="0"/>
                <a:chExt cx="12545407" cy="610524"/>
              </a:xfrm>
              <a:solidFill>
                <a:schemeClr val="bg1">
                  <a:lumMod val="95000"/>
                  <a:alpha val="75000"/>
                </a:schemeClr>
              </a:solidFill>
            </p:grpSpPr>
            <p:sp>
              <p:nvSpPr>
                <p:cNvPr id="111" name="燕尾形 110"/>
                <p:cNvSpPr/>
                <p:nvPr/>
              </p:nvSpPr>
              <p:spPr>
                <a:xfrm>
                  <a:off x="5116333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2" name="燕尾形 111"/>
                <p:cNvSpPr/>
                <p:nvPr/>
              </p:nvSpPr>
              <p:spPr>
                <a:xfrm>
                  <a:off x="5638042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3" name="燕尾形 112"/>
                <p:cNvSpPr/>
                <p:nvPr/>
              </p:nvSpPr>
              <p:spPr>
                <a:xfrm>
                  <a:off x="6159751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4" name="燕尾形 113"/>
                <p:cNvSpPr/>
                <p:nvPr/>
              </p:nvSpPr>
              <p:spPr>
                <a:xfrm>
                  <a:off x="6681460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5" name="燕尾形 114"/>
                <p:cNvSpPr/>
                <p:nvPr/>
              </p:nvSpPr>
              <p:spPr>
                <a:xfrm>
                  <a:off x="7203169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6" name="燕尾形 115"/>
                <p:cNvSpPr/>
                <p:nvPr/>
              </p:nvSpPr>
              <p:spPr>
                <a:xfrm>
                  <a:off x="7724878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7" name="燕尾形 116"/>
                <p:cNvSpPr/>
                <p:nvPr/>
              </p:nvSpPr>
              <p:spPr>
                <a:xfrm>
                  <a:off x="8246587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8" name="燕尾形 117"/>
                <p:cNvSpPr/>
                <p:nvPr/>
              </p:nvSpPr>
              <p:spPr>
                <a:xfrm>
                  <a:off x="8768296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9" name="燕尾形 118"/>
                <p:cNvSpPr/>
                <p:nvPr/>
              </p:nvSpPr>
              <p:spPr>
                <a:xfrm>
                  <a:off x="9290005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0" name="燕尾形 119"/>
                <p:cNvSpPr/>
                <p:nvPr/>
              </p:nvSpPr>
              <p:spPr>
                <a:xfrm>
                  <a:off x="9811714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1" name="燕尾形 120"/>
                <p:cNvSpPr/>
                <p:nvPr/>
              </p:nvSpPr>
              <p:spPr>
                <a:xfrm>
                  <a:off x="10333423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2" name="燕尾形 121"/>
                <p:cNvSpPr/>
                <p:nvPr/>
              </p:nvSpPr>
              <p:spPr>
                <a:xfrm>
                  <a:off x="10855132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3" name="燕尾形 122"/>
                <p:cNvSpPr/>
                <p:nvPr/>
              </p:nvSpPr>
              <p:spPr>
                <a:xfrm>
                  <a:off x="11376841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4" name="燕尾形 123"/>
                <p:cNvSpPr/>
                <p:nvPr/>
              </p:nvSpPr>
              <p:spPr>
                <a:xfrm>
                  <a:off x="11898550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5" name="燕尾形 124"/>
                <p:cNvSpPr/>
                <p:nvPr/>
              </p:nvSpPr>
              <p:spPr>
                <a:xfrm>
                  <a:off x="12420259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6" name="燕尾形 125"/>
                <p:cNvSpPr/>
                <p:nvPr/>
              </p:nvSpPr>
              <p:spPr>
                <a:xfrm>
                  <a:off x="12941968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7" name="燕尾形 126"/>
                <p:cNvSpPr/>
                <p:nvPr/>
              </p:nvSpPr>
              <p:spPr>
                <a:xfrm>
                  <a:off x="13463677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8" name="燕尾形 127"/>
                <p:cNvSpPr/>
                <p:nvPr/>
              </p:nvSpPr>
              <p:spPr>
                <a:xfrm>
                  <a:off x="13985386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9" name="燕尾形 128"/>
                <p:cNvSpPr/>
                <p:nvPr/>
              </p:nvSpPr>
              <p:spPr>
                <a:xfrm>
                  <a:off x="14507095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0" name="燕尾形 129"/>
                <p:cNvSpPr/>
                <p:nvPr/>
              </p:nvSpPr>
              <p:spPr>
                <a:xfrm>
                  <a:off x="15028804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1" name="燕尾形 130"/>
                <p:cNvSpPr/>
                <p:nvPr/>
              </p:nvSpPr>
              <p:spPr>
                <a:xfrm>
                  <a:off x="15550513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2" name="燕尾形 131"/>
                <p:cNvSpPr/>
                <p:nvPr/>
              </p:nvSpPr>
              <p:spPr>
                <a:xfrm>
                  <a:off x="16072222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3" name="燕尾形 132"/>
                <p:cNvSpPr/>
                <p:nvPr/>
              </p:nvSpPr>
              <p:spPr>
                <a:xfrm>
                  <a:off x="16593931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4" name="燕尾形 133"/>
                <p:cNvSpPr/>
                <p:nvPr/>
              </p:nvSpPr>
              <p:spPr>
                <a:xfrm>
                  <a:off x="17115640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7" name="组合 6"/>
            <p:cNvGrpSpPr/>
            <p:nvPr/>
          </p:nvGrpSpPr>
          <p:grpSpPr>
            <a:xfrm>
              <a:off x="-86487" y="4763031"/>
              <a:ext cx="12545407" cy="1205289"/>
              <a:chOff x="-86487" y="-557"/>
              <a:chExt cx="12545407" cy="1205289"/>
            </a:xfrm>
          </p:grpSpPr>
          <p:grpSp>
            <p:nvGrpSpPr>
              <p:cNvPr id="59" name="组合 58"/>
              <p:cNvGrpSpPr/>
              <p:nvPr/>
            </p:nvGrpSpPr>
            <p:grpSpPr>
              <a:xfrm>
                <a:off x="-86487" y="-557"/>
                <a:ext cx="12545407" cy="610524"/>
                <a:chOff x="5116333" y="0"/>
                <a:chExt cx="12545407" cy="610524"/>
              </a:xfrm>
            </p:grpSpPr>
            <p:sp>
              <p:nvSpPr>
                <p:cNvPr id="85" name="燕尾形 84"/>
                <p:cNvSpPr/>
                <p:nvPr/>
              </p:nvSpPr>
              <p:spPr>
                <a:xfrm>
                  <a:off x="5116333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6" name="燕尾形 85"/>
                <p:cNvSpPr/>
                <p:nvPr/>
              </p:nvSpPr>
              <p:spPr>
                <a:xfrm>
                  <a:off x="5638042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7" name="燕尾形 86"/>
                <p:cNvSpPr/>
                <p:nvPr/>
              </p:nvSpPr>
              <p:spPr>
                <a:xfrm>
                  <a:off x="6159751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8" name="燕尾形 87"/>
                <p:cNvSpPr/>
                <p:nvPr/>
              </p:nvSpPr>
              <p:spPr>
                <a:xfrm>
                  <a:off x="6681460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9" name="燕尾形 88"/>
                <p:cNvSpPr/>
                <p:nvPr/>
              </p:nvSpPr>
              <p:spPr>
                <a:xfrm>
                  <a:off x="7203169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0" name="燕尾形 89"/>
                <p:cNvSpPr/>
                <p:nvPr/>
              </p:nvSpPr>
              <p:spPr>
                <a:xfrm>
                  <a:off x="7724878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1" name="燕尾形 90"/>
                <p:cNvSpPr/>
                <p:nvPr/>
              </p:nvSpPr>
              <p:spPr>
                <a:xfrm>
                  <a:off x="8246587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2" name="燕尾形 91"/>
                <p:cNvSpPr/>
                <p:nvPr/>
              </p:nvSpPr>
              <p:spPr>
                <a:xfrm>
                  <a:off x="8768296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3" name="燕尾形 92"/>
                <p:cNvSpPr/>
                <p:nvPr/>
              </p:nvSpPr>
              <p:spPr>
                <a:xfrm>
                  <a:off x="9290005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4" name="燕尾形 93"/>
                <p:cNvSpPr/>
                <p:nvPr/>
              </p:nvSpPr>
              <p:spPr>
                <a:xfrm>
                  <a:off x="9811714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5" name="燕尾形 94"/>
                <p:cNvSpPr/>
                <p:nvPr/>
              </p:nvSpPr>
              <p:spPr>
                <a:xfrm>
                  <a:off x="10333423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6" name="燕尾形 95"/>
                <p:cNvSpPr/>
                <p:nvPr/>
              </p:nvSpPr>
              <p:spPr>
                <a:xfrm>
                  <a:off x="10855132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7" name="燕尾形 96"/>
                <p:cNvSpPr/>
                <p:nvPr/>
              </p:nvSpPr>
              <p:spPr>
                <a:xfrm>
                  <a:off x="11376841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8" name="燕尾形 97"/>
                <p:cNvSpPr/>
                <p:nvPr/>
              </p:nvSpPr>
              <p:spPr>
                <a:xfrm>
                  <a:off x="11898550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9" name="燕尾形 98"/>
                <p:cNvSpPr/>
                <p:nvPr/>
              </p:nvSpPr>
              <p:spPr>
                <a:xfrm>
                  <a:off x="12420259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0" name="燕尾形 99"/>
                <p:cNvSpPr/>
                <p:nvPr/>
              </p:nvSpPr>
              <p:spPr>
                <a:xfrm>
                  <a:off x="12941968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1" name="燕尾形 100"/>
                <p:cNvSpPr/>
                <p:nvPr/>
              </p:nvSpPr>
              <p:spPr>
                <a:xfrm>
                  <a:off x="13463677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2" name="燕尾形 101"/>
                <p:cNvSpPr/>
                <p:nvPr/>
              </p:nvSpPr>
              <p:spPr>
                <a:xfrm>
                  <a:off x="13985386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3" name="燕尾形 102"/>
                <p:cNvSpPr/>
                <p:nvPr/>
              </p:nvSpPr>
              <p:spPr>
                <a:xfrm>
                  <a:off x="14507095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4" name="燕尾形 103"/>
                <p:cNvSpPr/>
                <p:nvPr/>
              </p:nvSpPr>
              <p:spPr>
                <a:xfrm>
                  <a:off x="15028804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5" name="燕尾形 104"/>
                <p:cNvSpPr/>
                <p:nvPr/>
              </p:nvSpPr>
              <p:spPr>
                <a:xfrm>
                  <a:off x="15550513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6" name="燕尾形 105"/>
                <p:cNvSpPr/>
                <p:nvPr/>
              </p:nvSpPr>
              <p:spPr>
                <a:xfrm>
                  <a:off x="16072222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7" name="燕尾形 106"/>
                <p:cNvSpPr/>
                <p:nvPr/>
              </p:nvSpPr>
              <p:spPr>
                <a:xfrm>
                  <a:off x="16593931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8" name="燕尾形 107"/>
                <p:cNvSpPr/>
                <p:nvPr/>
              </p:nvSpPr>
              <p:spPr>
                <a:xfrm>
                  <a:off x="17115640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60" name="组合 59"/>
              <p:cNvGrpSpPr/>
              <p:nvPr/>
            </p:nvGrpSpPr>
            <p:grpSpPr>
              <a:xfrm>
                <a:off x="-86487" y="594208"/>
                <a:ext cx="12545407" cy="610524"/>
                <a:chOff x="5116333" y="0"/>
                <a:chExt cx="12545407" cy="610524"/>
              </a:xfrm>
              <a:solidFill>
                <a:schemeClr val="bg1">
                  <a:lumMod val="95000"/>
                  <a:alpha val="75000"/>
                </a:schemeClr>
              </a:solidFill>
            </p:grpSpPr>
            <p:sp>
              <p:nvSpPr>
                <p:cNvPr id="61" name="燕尾形 60"/>
                <p:cNvSpPr/>
                <p:nvPr/>
              </p:nvSpPr>
              <p:spPr>
                <a:xfrm>
                  <a:off x="5116333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2" name="燕尾形 61"/>
                <p:cNvSpPr/>
                <p:nvPr/>
              </p:nvSpPr>
              <p:spPr>
                <a:xfrm>
                  <a:off x="5638042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3" name="燕尾形 62"/>
                <p:cNvSpPr/>
                <p:nvPr/>
              </p:nvSpPr>
              <p:spPr>
                <a:xfrm>
                  <a:off x="6159751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4" name="燕尾形 63"/>
                <p:cNvSpPr/>
                <p:nvPr/>
              </p:nvSpPr>
              <p:spPr>
                <a:xfrm>
                  <a:off x="6681460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5" name="燕尾形 64"/>
                <p:cNvSpPr/>
                <p:nvPr/>
              </p:nvSpPr>
              <p:spPr>
                <a:xfrm>
                  <a:off x="7203169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6" name="燕尾形 65"/>
                <p:cNvSpPr/>
                <p:nvPr/>
              </p:nvSpPr>
              <p:spPr>
                <a:xfrm>
                  <a:off x="7724878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7" name="燕尾形 66"/>
                <p:cNvSpPr/>
                <p:nvPr/>
              </p:nvSpPr>
              <p:spPr>
                <a:xfrm>
                  <a:off x="8246587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8" name="燕尾形 67"/>
                <p:cNvSpPr/>
                <p:nvPr/>
              </p:nvSpPr>
              <p:spPr>
                <a:xfrm>
                  <a:off x="8768296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9" name="燕尾形 68"/>
                <p:cNvSpPr/>
                <p:nvPr/>
              </p:nvSpPr>
              <p:spPr>
                <a:xfrm>
                  <a:off x="9290005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0" name="燕尾形 69"/>
                <p:cNvSpPr/>
                <p:nvPr/>
              </p:nvSpPr>
              <p:spPr>
                <a:xfrm>
                  <a:off x="9811714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1" name="燕尾形 70"/>
                <p:cNvSpPr/>
                <p:nvPr/>
              </p:nvSpPr>
              <p:spPr>
                <a:xfrm>
                  <a:off x="10333423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2" name="燕尾形 71"/>
                <p:cNvSpPr/>
                <p:nvPr/>
              </p:nvSpPr>
              <p:spPr>
                <a:xfrm>
                  <a:off x="10855132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3" name="燕尾形 72"/>
                <p:cNvSpPr/>
                <p:nvPr/>
              </p:nvSpPr>
              <p:spPr>
                <a:xfrm>
                  <a:off x="11376841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4" name="燕尾形 73"/>
                <p:cNvSpPr/>
                <p:nvPr/>
              </p:nvSpPr>
              <p:spPr>
                <a:xfrm>
                  <a:off x="11898550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5" name="燕尾形 74"/>
                <p:cNvSpPr/>
                <p:nvPr/>
              </p:nvSpPr>
              <p:spPr>
                <a:xfrm>
                  <a:off x="12420259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6" name="燕尾形 75"/>
                <p:cNvSpPr/>
                <p:nvPr/>
              </p:nvSpPr>
              <p:spPr>
                <a:xfrm>
                  <a:off x="12941968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7" name="燕尾形 76"/>
                <p:cNvSpPr/>
                <p:nvPr/>
              </p:nvSpPr>
              <p:spPr>
                <a:xfrm>
                  <a:off x="13463677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8" name="燕尾形 77"/>
                <p:cNvSpPr/>
                <p:nvPr/>
              </p:nvSpPr>
              <p:spPr>
                <a:xfrm>
                  <a:off x="13985386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9" name="燕尾形 78"/>
                <p:cNvSpPr/>
                <p:nvPr/>
              </p:nvSpPr>
              <p:spPr>
                <a:xfrm>
                  <a:off x="14507095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0" name="燕尾形 79"/>
                <p:cNvSpPr/>
                <p:nvPr/>
              </p:nvSpPr>
              <p:spPr>
                <a:xfrm>
                  <a:off x="15028804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1" name="燕尾形 80"/>
                <p:cNvSpPr/>
                <p:nvPr/>
              </p:nvSpPr>
              <p:spPr>
                <a:xfrm>
                  <a:off x="15550513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2" name="燕尾形 81"/>
                <p:cNvSpPr/>
                <p:nvPr/>
              </p:nvSpPr>
              <p:spPr>
                <a:xfrm>
                  <a:off x="16072222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3" name="燕尾形 82"/>
                <p:cNvSpPr/>
                <p:nvPr/>
              </p:nvSpPr>
              <p:spPr>
                <a:xfrm>
                  <a:off x="16593931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4" name="燕尾形 83"/>
                <p:cNvSpPr/>
                <p:nvPr/>
              </p:nvSpPr>
              <p:spPr>
                <a:xfrm>
                  <a:off x="17115640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8" name="组合 7"/>
            <p:cNvGrpSpPr/>
            <p:nvPr/>
          </p:nvGrpSpPr>
          <p:grpSpPr>
            <a:xfrm>
              <a:off x="-86487" y="5953928"/>
              <a:ext cx="12545407" cy="1205289"/>
              <a:chOff x="-86487" y="-557"/>
              <a:chExt cx="12545407" cy="1205289"/>
            </a:xfrm>
          </p:grpSpPr>
          <p:grpSp>
            <p:nvGrpSpPr>
              <p:cNvPr id="9" name="组合 8"/>
              <p:cNvGrpSpPr/>
              <p:nvPr/>
            </p:nvGrpSpPr>
            <p:grpSpPr>
              <a:xfrm>
                <a:off x="-86487" y="-557"/>
                <a:ext cx="12545407" cy="610524"/>
                <a:chOff x="5116333" y="0"/>
                <a:chExt cx="12545407" cy="610524"/>
              </a:xfrm>
            </p:grpSpPr>
            <p:sp>
              <p:nvSpPr>
                <p:cNvPr id="35" name="燕尾形 34"/>
                <p:cNvSpPr/>
                <p:nvPr/>
              </p:nvSpPr>
              <p:spPr>
                <a:xfrm>
                  <a:off x="5116333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6" name="燕尾形 35"/>
                <p:cNvSpPr/>
                <p:nvPr/>
              </p:nvSpPr>
              <p:spPr>
                <a:xfrm>
                  <a:off x="5638042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7" name="燕尾形 36"/>
                <p:cNvSpPr/>
                <p:nvPr/>
              </p:nvSpPr>
              <p:spPr>
                <a:xfrm>
                  <a:off x="6159751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燕尾形 37"/>
                <p:cNvSpPr/>
                <p:nvPr/>
              </p:nvSpPr>
              <p:spPr>
                <a:xfrm>
                  <a:off x="6681460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9" name="燕尾形 38"/>
                <p:cNvSpPr/>
                <p:nvPr/>
              </p:nvSpPr>
              <p:spPr>
                <a:xfrm>
                  <a:off x="7203169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0" name="燕尾形 39"/>
                <p:cNvSpPr/>
                <p:nvPr/>
              </p:nvSpPr>
              <p:spPr>
                <a:xfrm>
                  <a:off x="7724878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1" name="燕尾形 40"/>
                <p:cNvSpPr/>
                <p:nvPr/>
              </p:nvSpPr>
              <p:spPr>
                <a:xfrm>
                  <a:off x="8246587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2" name="燕尾形 41"/>
                <p:cNvSpPr/>
                <p:nvPr/>
              </p:nvSpPr>
              <p:spPr>
                <a:xfrm>
                  <a:off x="8768296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3" name="燕尾形 42"/>
                <p:cNvSpPr/>
                <p:nvPr/>
              </p:nvSpPr>
              <p:spPr>
                <a:xfrm>
                  <a:off x="9290005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燕尾形 43"/>
                <p:cNvSpPr/>
                <p:nvPr/>
              </p:nvSpPr>
              <p:spPr>
                <a:xfrm>
                  <a:off x="9811714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5" name="燕尾形 44"/>
                <p:cNvSpPr/>
                <p:nvPr/>
              </p:nvSpPr>
              <p:spPr>
                <a:xfrm>
                  <a:off x="10333423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6" name="燕尾形 45"/>
                <p:cNvSpPr/>
                <p:nvPr/>
              </p:nvSpPr>
              <p:spPr>
                <a:xfrm>
                  <a:off x="10855132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7" name="燕尾形 46"/>
                <p:cNvSpPr/>
                <p:nvPr/>
              </p:nvSpPr>
              <p:spPr>
                <a:xfrm>
                  <a:off x="11376841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8" name="燕尾形 47"/>
                <p:cNvSpPr/>
                <p:nvPr/>
              </p:nvSpPr>
              <p:spPr>
                <a:xfrm>
                  <a:off x="11898550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9" name="燕尾形 48"/>
                <p:cNvSpPr/>
                <p:nvPr/>
              </p:nvSpPr>
              <p:spPr>
                <a:xfrm>
                  <a:off x="12420259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0" name="燕尾形 49"/>
                <p:cNvSpPr/>
                <p:nvPr/>
              </p:nvSpPr>
              <p:spPr>
                <a:xfrm>
                  <a:off x="12941968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1" name="燕尾形 50"/>
                <p:cNvSpPr/>
                <p:nvPr/>
              </p:nvSpPr>
              <p:spPr>
                <a:xfrm>
                  <a:off x="13463677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2" name="燕尾形 51"/>
                <p:cNvSpPr/>
                <p:nvPr/>
              </p:nvSpPr>
              <p:spPr>
                <a:xfrm>
                  <a:off x="13985386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3" name="燕尾形 52"/>
                <p:cNvSpPr/>
                <p:nvPr/>
              </p:nvSpPr>
              <p:spPr>
                <a:xfrm>
                  <a:off x="14507095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4" name="燕尾形 53"/>
                <p:cNvSpPr/>
                <p:nvPr/>
              </p:nvSpPr>
              <p:spPr>
                <a:xfrm>
                  <a:off x="15028804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5" name="燕尾形 54"/>
                <p:cNvSpPr/>
                <p:nvPr/>
              </p:nvSpPr>
              <p:spPr>
                <a:xfrm>
                  <a:off x="15550513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6" name="燕尾形 55"/>
                <p:cNvSpPr/>
                <p:nvPr/>
              </p:nvSpPr>
              <p:spPr>
                <a:xfrm>
                  <a:off x="16072222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7" name="燕尾形 56"/>
                <p:cNvSpPr/>
                <p:nvPr/>
              </p:nvSpPr>
              <p:spPr>
                <a:xfrm>
                  <a:off x="16593931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8" name="燕尾形 57"/>
                <p:cNvSpPr/>
                <p:nvPr/>
              </p:nvSpPr>
              <p:spPr>
                <a:xfrm>
                  <a:off x="17115640" y="0"/>
                  <a:ext cx="546100" cy="610524"/>
                </a:xfrm>
                <a:prstGeom prst="chevron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0" name="组合 9"/>
              <p:cNvGrpSpPr/>
              <p:nvPr/>
            </p:nvGrpSpPr>
            <p:grpSpPr>
              <a:xfrm>
                <a:off x="-86487" y="594208"/>
                <a:ext cx="12545407" cy="610524"/>
                <a:chOff x="5116333" y="0"/>
                <a:chExt cx="12545407" cy="610524"/>
              </a:xfrm>
              <a:solidFill>
                <a:schemeClr val="bg1">
                  <a:lumMod val="95000"/>
                  <a:alpha val="75000"/>
                </a:schemeClr>
              </a:solidFill>
            </p:grpSpPr>
            <p:sp>
              <p:nvSpPr>
                <p:cNvPr id="11" name="燕尾形 10"/>
                <p:cNvSpPr/>
                <p:nvPr/>
              </p:nvSpPr>
              <p:spPr>
                <a:xfrm>
                  <a:off x="5116333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" name="燕尾形 11"/>
                <p:cNvSpPr/>
                <p:nvPr/>
              </p:nvSpPr>
              <p:spPr>
                <a:xfrm>
                  <a:off x="5638042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" name="燕尾形 12"/>
                <p:cNvSpPr/>
                <p:nvPr/>
              </p:nvSpPr>
              <p:spPr>
                <a:xfrm>
                  <a:off x="6159751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" name="燕尾形 13"/>
                <p:cNvSpPr/>
                <p:nvPr/>
              </p:nvSpPr>
              <p:spPr>
                <a:xfrm>
                  <a:off x="6681460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" name="燕尾形 14"/>
                <p:cNvSpPr/>
                <p:nvPr/>
              </p:nvSpPr>
              <p:spPr>
                <a:xfrm>
                  <a:off x="7203169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" name="燕尾形 15"/>
                <p:cNvSpPr/>
                <p:nvPr/>
              </p:nvSpPr>
              <p:spPr>
                <a:xfrm>
                  <a:off x="7724878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" name="燕尾形 16"/>
                <p:cNvSpPr/>
                <p:nvPr/>
              </p:nvSpPr>
              <p:spPr>
                <a:xfrm>
                  <a:off x="8246587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" name="燕尾形 17"/>
                <p:cNvSpPr/>
                <p:nvPr/>
              </p:nvSpPr>
              <p:spPr>
                <a:xfrm>
                  <a:off x="8768296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" name="燕尾形 18"/>
                <p:cNvSpPr/>
                <p:nvPr/>
              </p:nvSpPr>
              <p:spPr>
                <a:xfrm>
                  <a:off x="9290005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0" name="燕尾形 19"/>
                <p:cNvSpPr/>
                <p:nvPr/>
              </p:nvSpPr>
              <p:spPr>
                <a:xfrm>
                  <a:off x="9811714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" name="燕尾形 20"/>
                <p:cNvSpPr/>
                <p:nvPr/>
              </p:nvSpPr>
              <p:spPr>
                <a:xfrm>
                  <a:off x="10333423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" name="燕尾形 21"/>
                <p:cNvSpPr/>
                <p:nvPr/>
              </p:nvSpPr>
              <p:spPr>
                <a:xfrm>
                  <a:off x="10855132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" name="燕尾形 22"/>
                <p:cNvSpPr/>
                <p:nvPr/>
              </p:nvSpPr>
              <p:spPr>
                <a:xfrm>
                  <a:off x="11376841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" name="燕尾形 23"/>
                <p:cNvSpPr/>
                <p:nvPr/>
              </p:nvSpPr>
              <p:spPr>
                <a:xfrm>
                  <a:off x="11898550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" name="燕尾形 24"/>
                <p:cNvSpPr/>
                <p:nvPr/>
              </p:nvSpPr>
              <p:spPr>
                <a:xfrm>
                  <a:off x="12420259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" name="燕尾形 25"/>
                <p:cNvSpPr/>
                <p:nvPr/>
              </p:nvSpPr>
              <p:spPr>
                <a:xfrm>
                  <a:off x="12941968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" name="燕尾形 26"/>
                <p:cNvSpPr/>
                <p:nvPr/>
              </p:nvSpPr>
              <p:spPr>
                <a:xfrm>
                  <a:off x="13463677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" name="燕尾形 27"/>
                <p:cNvSpPr/>
                <p:nvPr/>
              </p:nvSpPr>
              <p:spPr>
                <a:xfrm>
                  <a:off x="13985386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" name="燕尾形 28"/>
                <p:cNvSpPr/>
                <p:nvPr/>
              </p:nvSpPr>
              <p:spPr>
                <a:xfrm>
                  <a:off x="14507095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" name="燕尾形 29"/>
                <p:cNvSpPr/>
                <p:nvPr/>
              </p:nvSpPr>
              <p:spPr>
                <a:xfrm>
                  <a:off x="15028804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1" name="燕尾形 30"/>
                <p:cNvSpPr/>
                <p:nvPr/>
              </p:nvSpPr>
              <p:spPr>
                <a:xfrm>
                  <a:off x="15550513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2" name="燕尾形 31"/>
                <p:cNvSpPr/>
                <p:nvPr/>
              </p:nvSpPr>
              <p:spPr>
                <a:xfrm>
                  <a:off x="16072222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3" name="燕尾形 32"/>
                <p:cNvSpPr/>
                <p:nvPr/>
              </p:nvSpPr>
              <p:spPr>
                <a:xfrm>
                  <a:off x="16593931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4" name="燕尾形 33"/>
                <p:cNvSpPr/>
                <p:nvPr/>
              </p:nvSpPr>
              <p:spPr>
                <a:xfrm>
                  <a:off x="17115640" y="0"/>
                  <a:ext cx="546100" cy="610524"/>
                </a:xfrm>
                <a:prstGeom prst="chevr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圆角矩形 369"/>
          <p:cNvSpPr/>
          <p:nvPr/>
        </p:nvSpPr>
        <p:spPr>
          <a:xfrm>
            <a:off x="1207001" y="1358899"/>
            <a:ext cx="9613900" cy="37211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28575">
            <a:solidFill>
              <a:srgbClr val="2A3246"/>
            </a:solidFill>
          </a:ln>
          <a:effectLst>
            <a:outerShdw blurRad="419100" dist="38100" dir="2700000" algn="t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5" name="文本框 34"/>
          <p:cNvSpPr txBox="1"/>
          <p:nvPr/>
        </p:nvSpPr>
        <p:spPr>
          <a:xfrm>
            <a:off x="2348399" y="2560429"/>
            <a:ext cx="79162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rgbClr val="2A32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rPr>
              <a:t>界面原型设计汇报</a:t>
            </a:r>
            <a:endParaRPr lang="zh-CN" altLang="en-US" sz="5400" dirty="0">
              <a:solidFill>
                <a:srgbClr val="2A32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H" panose="00020600040101010101" pitchFamily="18" charset="-122"/>
              <a:sym typeface="+mn-lt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118423" y="3618581"/>
            <a:ext cx="6055344" cy="926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组长：邹皓</a:t>
            </a:r>
            <a:endParaRPr lang="en-US" altLang="zh-CN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组员：陈昊 高榕苓 何鑫涛 陈国明 郑晗希 潘健华 陈沁怡</a:t>
            </a:r>
            <a:endParaRPr lang="zh-CN" altLang="en-US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endParaRPr lang="zh-CN" altLang="en-US" sz="10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118423" y="1794922"/>
            <a:ext cx="58894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rgbClr val="BA8F2D"/>
                </a:solidFill>
                <a:latin typeface="阿里巴巴普惠体 L" panose="00020600040101010101" pitchFamily="18" charset="-122"/>
                <a:ea typeface="阿里巴巴普惠体 L" panose="00020600040101010101" pitchFamily="18" charset="-122"/>
                <a:cs typeface="阿里巴巴普惠体 L" panose="00020600040101010101" pitchFamily="18" charset="-122"/>
                <a:sym typeface="+mn-lt"/>
              </a:rPr>
              <a:t>晴空</a:t>
            </a:r>
            <a:r>
              <a:rPr lang="en-US" altLang="zh-CN" sz="4400" dirty="0" err="1">
                <a:solidFill>
                  <a:srgbClr val="BA8F2D"/>
                </a:solidFill>
                <a:latin typeface="阿里巴巴普惠体 L" panose="00020600040101010101" pitchFamily="18" charset="-122"/>
                <a:ea typeface="阿里巴巴普惠体 L" panose="00020600040101010101" pitchFamily="18" charset="-122"/>
                <a:cs typeface="阿里巴巴普惠体 L" panose="00020600040101010101" pitchFamily="18" charset="-122"/>
                <a:sym typeface="+mn-lt"/>
              </a:rPr>
              <a:t>ClearSky</a:t>
            </a:r>
            <a:endParaRPr lang="zh-CN" altLang="en-US" sz="4400" dirty="0">
              <a:solidFill>
                <a:srgbClr val="BA8F2D"/>
              </a:solidFill>
              <a:latin typeface="阿里巴巴普惠体 L" panose="00020600040101010101" pitchFamily="18" charset="-122"/>
              <a:ea typeface="阿里巴巴普惠体 L" panose="00020600040101010101" pitchFamily="18" charset="-122"/>
              <a:cs typeface="阿里巴巴普惠体 L" panose="00020600040101010101" pitchFamily="18" charset="-122"/>
              <a:sym typeface="+mn-lt"/>
            </a:endParaRPr>
          </a:p>
        </p:txBody>
      </p:sp>
      <p:sp>
        <p:nvSpPr>
          <p:cNvPr id="371" name="L 形 370"/>
          <p:cNvSpPr/>
          <p:nvPr/>
        </p:nvSpPr>
        <p:spPr>
          <a:xfrm rot="5400000">
            <a:off x="1131533" y="1265242"/>
            <a:ext cx="914400" cy="914400"/>
          </a:xfrm>
          <a:prstGeom prst="corner">
            <a:avLst>
              <a:gd name="adj1" fmla="val 9723"/>
              <a:gd name="adj2" fmla="val 8680"/>
            </a:avLst>
          </a:prstGeom>
          <a:solidFill>
            <a:srgbClr val="2A32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2" name="L 形 371"/>
          <p:cNvSpPr/>
          <p:nvPr/>
        </p:nvSpPr>
        <p:spPr>
          <a:xfrm rot="10800000">
            <a:off x="9992726" y="1265242"/>
            <a:ext cx="914400" cy="914400"/>
          </a:xfrm>
          <a:prstGeom prst="corner">
            <a:avLst>
              <a:gd name="adj1" fmla="val 9723"/>
              <a:gd name="adj2" fmla="val 8680"/>
            </a:avLst>
          </a:prstGeom>
          <a:solidFill>
            <a:srgbClr val="2A32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5" name="组合 374"/>
          <p:cNvGrpSpPr/>
          <p:nvPr/>
        </p:nvGrpSpPr>
        <p:grpSpPr>
          <a:xfrm rot="10800000">
            <a:off x="1131533" y="4259258"/>
            <a:ext cx="9786351" cy="914400"/>
            <a:chOff x="1120775" y="4576758"/>
            <a:chExt cx="9786351" cy="914400"/>
          </a:xfrm>
        </p:grpSpPr>
        <p:sp>
          <p:nvSpPr>
            <p:cNvPr id="373" name="L 形 372"/>
            <p:cNvSpPr/>
            <p:nvPr/>
          </p:nvSpPr>
          <p:spPr>
            <a:xfrm rot="5400000">
              <a:off x="1120775" y="4576758"/>
              <a:ext cx="914400" cy="914400"/>
            </a:xfrm>
            <a:prstGeom prst="corner">
              <a:avLst>
                <a:gd name="adj1" fmla="val 9723"/>
                <a:gd name="adj2" fmla="val 8680"/>
              </a:avLst>
            </a:prstGeom>
            <a:solidFill>
              <a:srgbClr val="2A32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4" name="L 形 373"/>
            <p:cNvSpPr/>
            <p:nvPr/>
          </p:nvSpPr>
          <p:spPr>
            <a:xfrm rot="10800000">
              <a:off x="9992726" y="4576758"/>
              <a:ext cx="914400" cy="914400"/>
            </a:xfrm>
            <a:prstGeom prst="corner">
              <a:avLst>
                <a:gd name="adj1" fmla="val 9723"/>
                <a:gd name="adj2" fmla="val 8680"/>
              </a:avLst>
            </a:prstGeom>
            <a:solidFill>
              <a:srgbClr val="2A32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9" name="组合 378"/>
          <p:cNvGrpSpPr/>
          <p:nvPr/>
        </p:nvGrpSpPr>
        <p:grpSpPr>
          <a:xfrm>
            <a:off x="402060" y="469900"/>
            <a:ext cx="11147425" cy="5516558"/>
            <a:chOff x="402060" y="469900"/>
            <a:chExt cx="11147425" cy="5516558"/>
          </a:xfrm>
        </p:grpSpPr>
        <p:cxnSp>
          <p:nvCxnSpPr>
            <p:cNvPr id="377" name="直接连接符 376"/>
            <p:cNvCxnSpPr/>
            <p:nvPr/>
          </p:nvCxnSpPr>
          <p:spPr>
            <a:xfrm flipH="1">
              <a:off x="10939885" y="469900"/>
              <a:ext cx="609600" cy="698500"/>
            </a:xfrm>
            <a:prstGeom prst="line">
              <a:avLst/>
            </a:prstGeom>
            <a:ln>
              <a:gradFill>
                <a:gsLst>
                  <a:gs pos="0">
                    <a:srgbClr val="BA8F2D">
                      <a:alpha val="0"/>
                    </a:srgbClr>
                  </a:gs>
                  <a:gs pos="100000">
                    <a:srgbClr val="2A3246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直接连接符 377"/>
            <p:cNvCxnSpPr/>
            <p:nvPr/>
          </p:nvCxnSpPr>
          <p:spPr>
            <a:xfrm flipH="1">
              <a:off x="402060" y="5287958"/>
              <a:ext cx="609600" cy="698500"/>
            </a:xfrm>
            <a:prstGeom prst="line">
              <a:avLst/>
            </a:prstGeom>
            <a:ln>
              <a:gradFill>
                <a:gsLst>
                  <a:gs pos="100000">
                    <a:srgbClr val="BA8F2D">
                      <a:alpha val="0"/>
                    </a:srgbClr>
                  </a:gs>
                  <a:gs pos="0">
                    <a:srgbClr val="2A3246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0" name="组合 379"/>
          <p:cNvGrpSpPr/>
          <p:nvPr/>
        </p:nvGrpSpPr>
        <p:grpSpPr>
          <a:xfrm rot="10800000" flipH="1">
            <a:off x="402059" y="469900"/>
            <a:ext cx="11147426" cy="5516558"/>
            <a:chOff x="402060" y="469900"/>
            <a:chExt cx="11147425" cy="5516558"/>
          </a:xfrm>
        </p:grpSpPr>
        <p:cxnSp>
          <p:nvCxnSpPr>
            <p:cNvPr id="381" name="直接连接符 380"/>
            <p:cNvCxnSpPr/>
            <p:nvPr/>
          </p:nvCxnSpPr>
          <p:spPr>
            <a:xfrm flipH="1">
              <a:off x="10939885" y="469900"/>
              <a:ext cx="609600" cy="698500"/>
            </a:xfrm>
            <a:prstGeom prst="line">
              <a:avLst/>
            </a:prstGeom>
            <a:ln>
              <a:gradFill>
                <a:gsLst>
                  <a:gs pos="0">
                    <a:srgbClr val="BA8F2D">
                      <a:alpha val="0"/>
                    </a:srgbClr>
                  </a:gs>
                  <a:gs pos="100000">
                    <a:srgbClr val="2A3246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直接连接符 381"/>
            <p:cNvCxnSpPr/>
            <p:nvPr/>
          </p:nvCxnSpPr>
          <p:spPr>
            <a:xfrm flipH="1">
              <a:off x="402060" y="5287958"/>
              <a:ext cx="609600" cy="698500"/>
            </a:xfrm>
            <a:prstGeom prst="line">
              <a:avLst/>
            </a:prstGeom>
            <a:ln>
              <a:gradFill>
                <a:gsLst>
                  <a:gs pos="100000">
                    <a:srgbClr val="BA8F2D">
                      <a:alpha val="0"/>
                    </a:srgbClr>
                  </a:gs>
                  <a:gs pos="0">
                    <a:srgbClr val="2A3246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02060" y="-217714"/>
            <a:ext cx="11147424" cy="3388256"/>
            <a:chOff x="402060" y="2598202"/>
            <a:chExt cx="11147424" cy="3388256"/>
          </a:xfrm>
        </p:grpSpPr>
        <p:sp>
          <p:nvSpPr>
            <p:cNvPr id="114" name="圆角矩形 113"/>
            <p:cNvSpPr/>
            <p:nvPr/>
          </p:nvSpPr>
          <p:spPr>
            <a:xfrm>
              <a:off x="1219200" y="2598202"/>
              <a:ext cx="9613900" cy="2481798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28575">
              <a:solidFill>
                <a:srgbClr val="2A3246"/>
              </a:solidFill>
            </a:ln>
            <a:effectLst>
              <a:outerShdw blurRad="419100" dist="38100" dir="2700000" algn="tl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9" name="组合 128"/>
            <p:cNvGrpSpPr/>
            <p:nvPr/>
          </p:nvGrpSpPr>
          <p:grpSpPr>
            <a:xfrm rot="10800000">
              <a:off x="1131533" y="4259258"/>
              <a:ext cx="9775593" cy="914400"/>
              <a:chOff x="1120775" y="4576758"/>
              <a:chExt cx="9775593" cy="914400"/>
            </a:xfrm>
          </p:grpSpPr>
          <p:sp>
            <p:nvSpPr>
              <p:cNvPr id="130" name="L 形 129"/>
              <p:cNvSpPr/>
              <p:nvPr/>
            </p:nvSpPr>
            <p:spPr>
              <a:xfrm rot="5400000">
                <a:off x="1120775" y="4576758"/>
                <a:ext cx="914400" cy="914400"/>
              </a:xfrm>
              <a:prstGeom prst="corner">
                <a:avLst>
                  <a:gd name="adj1" fmla="val 9723"/>
                  <a:gd name="adj2" fmla="val 8680"/>
                </a:avLst>
              </a:prstGeom>
              <a:solidFill>
                <a:srgbClr val="2A324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1" name="L 形 130"/>
              <p:cNvSpPr/>
              <p:nvPr/>
            </p:nvSpPr>
            <p:spPr>
              <a:xfrm rot="10800000">
                <a:off x="9981968" y="4576758"/>
                <a:ext cx="914400" cy="914400"/>
              </a:xfrm>
              <a:prstGeom prst="corner">
                <a:avLst>
                  <a:gd name="adj1" fmla="val 9723"/>
                  <a:gd name="adj2" fmla="val 8680"/>
                </a:avLst>
              </a:prstGeom>
              <a:solidFill>
                <a:srgbClr val="2A324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134" name="直接连接符 133"/>
            <p:cNvCxnSpPr/>
            <p:nvPr/>
          </p:nvCxnSpPr>
          <p:spPr>
            <a:xfrm flipH="1">
              <a:off x="402060" y="5287958"/>
              <a:ext cx="609600" cy="698500"/>
            </a:xfrm>
            <a:prstGeom prst="line">
              <a:avLst/>
            </a:prstGeom>
            <a:ln>
              <a:gradFill>
                <a:gsLst>
                  <a:gs pos="100000">
                    <a:srgbClr val="BA8F2D">
                      <a:alpha val="0"/>
                    </a:srgbClr>
                  </a:gs>
                  <a:gs pos="0">
                    <a:srgbClr val="2A3246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直接连接符 135"/>
            <p:cNvCxnSpPr/>
            <p:nvPr/>
          </p:nvCxnSpPr>
          <p:spPr>
            <a:xfrm rot="10800000">
              <a:off x="10939884" y="5287958"/>
              <a:ext cx="609600" cy="698500"/>
            </a:xfrm>
            <a:prstGeom prst="line">
              <a:avLst/>
            </a:prstGeom>
            <a:ln>
              <a:gradFill>
                <a:gsLst>
                  <a:gs pos="0">
                    <a:srgbClr val="BA8F2D">
                      <a:alpha val="0"/>
                    </a:srgbClr>
                  </a:gs>
                  <a:gs pos="100000">
                    <a:srgbClr val="2A3246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文本框 55"/>
          <p:cNvSpPr txBox="1"/>
          <p:nvPr/>
        </p:nvSpPr>
        <p:spPr>
          <a:xfrm>
            <a:off x="3349142" y="1497891"/>
            <a:ext cx="5077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dirty="0">
                <a:solidFill>
                  <a:srgbClr val="21273E"/>
                </a:solidFill>
                <a:latin typeface="阿里巴巴普惠体 L" panose="00020600040101010101" pitchFamily="18" charset="-122"/>
                <a:ea typeface="阿里巴巴普惠体 L" panose="00020600040101010101" pitchFamily="18" charset="-122"/>
                <a:cs typeface="阿里巴巴普惠体 L" panose="00020600040101010101" pitchFamily="18" charset="-122"/>
                <a:sym typeface="+mn-lt"/>
              </a:rPr>
              <a:t>CONTENTS</a:t>
            </a:r>
            <a:endParaRPr lang="zh-CN" altLang="en-US" sz="3600" dirty="0">
              <a:solidFill>
                <a:srgbClr val="21273E"/>
              </a:solidFill>
              <a:latin typeface="阿里巴巴普惠体 L" panose="00020600040101010101" pitchFamily="18" charset="-122"/>
              <a:ea typeface="阿里巴巴普惠体 L" panose="00020600040101010101" pitchFamily="18" charset="-122"/>
              <a:cs typeface="阿里巴巴普惠体 L" panose="00020600040101010101" pitchFamily="18" charset="-122"/>
              <a:sym typeface="+mn-lt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4954593" y="759746"/>
            <a:ext cx="19157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dirty="0">
                <a:solidFill>
                  <a:srgbClr val="21273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rPr>
              <a:t>目录</a:t>
            </a:r>
            <a:endParaRPr lang="zh-CN" altLang="en-US" sz="4400" dirty="0">
              <a:solidFill>
                <a:srgbClr val="21273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H" panose="00020600040101010101" pitchFamily="18" charset="-122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75282" y="3592862"/>
            <a:ext cx="7815213" cy="507812"/>
            <a:chOff x="1359704" y="1964256"/>
            <a:chExt cx="3308851" cy="507812"/>
          </a:xfrm>
        </p:grpSpPr>
        <p:grpSp>
          <p:nvGrpSpPr>
            <p:cNvPr id="59" name="组合 58"/>
            <p:cNvGrpSpPr/>
            <p:nvPr/>
          </p:nvGrpSpPr>
          <p:grpSpPr>
            <a:xfrm>
              <a:off x="2040804" y="2080325"/>
              <a:ext cx="2530996" cy="390792"/>
              <a:chOff x="7357889" y="2858718"/>
              <a:chExt cx="2530996" cy="390792"/>
            </a:xfrm>
          </p:grpSpPr>
          <p:sp>
            <p:nvSpPr>
              <p:cNvPr id="62" name="文本框 61"/>
              <p:cNvSpPr txBox="1"/>
              <p:nvPr/>
            </p:nvSpPr>
            <p:spPr>
              <a:xfrm>
                <a:off x="7357889" y="2858718"/>
                <a:ext cx="117303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spc="300" dirty="0">
                    <a:solidFill>
                      <a:srgbClr val="2A3246"/>
                    </a:solidFill>
                    <a:cs typeface="+mn-ea"/>
                    <a:sym typeface="+mn-lt"/>
                  </a:rPr>
                  <a:t>移动端界面原型</a:t>
                </a:r>
                <a:endParaRPr lang="zh-CN" altLang="en-US" b="1" spc="300" dirty="0">
                  <a:solidFill>
                    <a:srgbClr val="2A3246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4" name="文本框 63"/>
              <p:cNvSpPr txBox="1"/>
              <p:nvPr/>
            </p:nvSpPr>
            <p:spPr>
              <a:xfrm>
                <a:off x="8614506" y="3003289"/>
                <a:ext cx="127437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+mn-ea"/>
                    <a:sym typeface="+mn-lt"/>
                  </a:rPr>
                  <a:t>Work Report</a:t>
                </a:r>
                <a:endPara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0" name="圆角矩形 59"/>
            <p:cNvSpPr/>
            <p:nvPr/>
          </p:nvSpPr>
          <p:spPr>
            <a:xfrm>
              <a:off x="1359704" y="2057914"/>
              <a:ext cx="3308851" cy="414154"/>
            </a:xfrm>
            <a:prstGeom prst="roundRect">
              <a:avLst>
                <a:gd name="adj" fmla="val 7796"/>
              </a:avLst>
            </a:prstGeom>
            <a:noFill/>
            <a:ln>
              <a:solidFill>
                <a:srgbClr val="2C344B">
                  <a:alpha val="50000"/>
                </a:srgbClr>
              </a:solidFill>
            </a:ln>
            <a:effectLst>
              <a:outerShdw blurRad="1270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1459783" y="1969871"/>
              <a:ext cx="299344" cy="397165"/>
            </a:xfrm>
            <a:prstGeom prst="triangle">
              <a:avLst/>
            </a:prstGeom>
            <a:solidFill>
              <a:srgbClr val="2A3246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459783" y="1964256"/>
              <a:ext cx="2993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cs typeface="+mn-ea"/>
                  <a:sym typeface="+mn-lt"/>
                </a:rPr>
                <a:t>1</a:t>
              </a:r>
              <a:endParaRPr lang="zh-CN" altLang="en-US" sz="16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775282" y="4834666"/>
            <a:ext cx="7815213" cy="519186"/>
            <a:chOff x="1359704" y="1952882"/>
            <a:chExt cx="3308851" cy="519186"/>
          </a:xfrm>
        </p:grpSpPr>
        <p:grpSp>
          <p:nvGrpSpPr>
            <p:cNvPr id="101" name="组合 100"/>
            <p:cNvGrpSpPr/>
            <p:nvPr/>
          </p:nvGrpSpPr>
          <p:grpSpPr>
            <a:xfrm>
              <a:off x="2097786" y="2097998"/>
              <a:ext cx="2474014" cy="373119"/>
              <a:chOff x="7414871" y="2876391"/>
              <a:chExt cx="2474014" cy="373119"/>
            </a:xfrm>
          </p:grpSpPr>
          <p:sp>
            <p:nvSpPr>
              <p:cNvPr id="105" name="文本框 104"/>
              <p:cNvSpPr txBox="1"/>
              <p:nvPr/>
            </p:nvSpPr>
            <p:spPr>
              <a:xfrm>
                <a:off x="7414871" y="2876391"/>
                <a:ext cx="127315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spc="300" dirty="0">
                    <a:solidFill>
                      <a:srgbClr val="2A3246"/>
                    </a:solidFill>
                    <a:cs typeface="+mn-ea"/>
                    <a:sym typeface="+mn-lt"/>
                  </a:rPr>
                  <a:t>Web</a:t>
                </a:r>
                <a:r>
                  <a:rPr lang="zh-CN" altLang="en-US" b="1" spc="300" dirty="0">
                    <a:solidFill>
                      <a:srgbClr val="2A3246"/>
                    </a:solidFill>
                    <a:cs typeface="+mn-ea"/>
                    <a:sym typeface="+mn-lt"/>
                  </a:rPr>
                  <a:t>端界面模型</a:t>
                </a:r>
                <a:endParaRPr lang="zh-CN" altLang="en-US" b="1" spc="300" dirty="0">
                  <a:solidFill>
                    <a:srgbClr val="2A3246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6" name="文本框 105"/>
              <p:cNvSpPr txBox="1"/>
              <p:nvPr/>
            </p:nvSpPr>
            <p:spPr>
              <a:xfrm>
                <a:off x="8614506" y="3003289"/>
                <a:ext cx="127437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+mn-ea"/>
                    <a:sym typeface="+mn-lt"/>
                  </a:rPr>
                  <a:t>Work Report</a:t>
                </a:r>
                <a:endPara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02" name="圆角矩形 101"/>
            <p:cNvSpPr/>
            <p:nvPr/>
          </p:nvSpPr>
          <p:spPr>
            <a:xfrm>
              <a:off x="1359704" y="2057914"/>
              <a:ext cx="3308851" cy="414154"/>
            </a:xfrm>
            <a:prstGeom prst="roundRect">
              <a:avLst>
                <a:gd name="adj" fmla="val 7796"/>
              </a:avLst>
            </a:prstGeom>
            <a:noFill/>
            <a:ln>
              <a:solidFill>
                <a:srgbClr val="2C344B">
                  <a:alpha val="50000"/>
                </a:srgbClr>
              </a:solidFill>
            </a:ln>
            <a:effectLst>
              <a:outerShdw blurRad="1270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3" name="等腰三角形 102"/>
            <p:cNvSpPr/>
            <p:nvPr/>
          </p:nvSpPr>
          <p:spPr>
            <a:xfrm rot="10800000">
              <a:off x="1485744" y="1972505"/>
              <a:ext cx="273383" cy="397165"/>
            </a:xfrm>
            <a:prstGeom prst="triangle">
              <a:avLst/>
            </a:prstGeom>
            <a:solidFill>
              <a:srgbClr val="BA8F2D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4" name="文本框 103"/>
            <p:cNvSpPr txBox="1"/>
            <p:nvPr/>
          </p:nvSpPr>
          <p:spPr>
            <a:xfrm>
              <a:off x="1557892" y="1952882"/>
              <a:ext cx="12908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cs typeface="+mn-ea"/>
                  <a:sym typeface="+mn-lt"/>
                </a:rPr>
                <a:t>2</a:t>
              </a:r>
              <a:endParaRPr lang="zh-CN" altLang="en-US" sz="16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513364" y="168676"/>
            <a:ext cx="3360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FFFF"/>
                </a:solidFill>
              </a:rPr>
              <a:t>https://www.ypppt.com/</a:t>
            </a:r>
            <a:endParaRPr lang="zh-CN" alt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4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9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1" dur="75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2" dur="75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6" grpId="0"/>
          <p:bldP spid="5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9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6" grpId="0"/>
          <p:bldP spid="57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02059" y="469900"/>
            <a:ext cx="11147426" cy="5516558"/>
            <a:chOff x="402059" y="469900"/>
            <a:chExt cx="11147426" cy="5516558"/>
          </a:xfrm>
        </p:grpSpPr>
        <p:sp>
          <p:nvSpPr>
            <p:cNvPr id="14" name="圆角矩形 13"/>
            <p:cNvSpPr/>
            <p:nvPr/>
          </p:nvSpPr>
          <p:spPr>
            <a:xfrm>
              <a:off x="1219200" y="1358900"/>
              <a:ext cx="9613900" cy="3721100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28575">
              <a:solidFill>
                <a:srgbClr val="2A3246"/>
              </a:solidFill>
            </a:ln>
            <a:effectLst>
              <a:outerShdw blurRad="419100" dist="38100" dir="2700000" algn="tl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708916" y="3107529"/>
              <a:ext cx="791628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5400" dirty="0">
                  <a:solidFill>
                    <a:srgbClr val="2A32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H" panose="00020600040101010101" pitchFamily="18" charset="-122"/>
                  <a:sym typeface="+mn-lt"/>
                </a:rPr>
                <a:t>移动端界面原型</a:t>
              </a:r>
              <a:endParaRPr lang="zh-CN" altLang="en-US" sz="5400" dirty="0">
                <a:solidFill>
                  <a:srgbClr val="2A32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endParaRPr>
            </a:p>
          </p:txBody>
        </p:sp>
        <p:sp>
          <p:nvSpPr>
            <p:cNvPr id="26" name="L 形 25"/>
            <p:cNvSpPr/>
            <p:nvPr/>
          </p:nvSpPr>
          <p:spPr>
            <a:xfrm rot="5400000">
              <a:off x="1131533" y="1265242"/>
              <a:ext cx="914400" cy="914400"/>
            </a:xfrm>
            <a:prstGeom prst="corner">
              <a:avLst>
                <a:gd name="adj1" fmla="val 9723"/>
                <a:gd name="adj2" fmla="val 8680"/>
              </a:avLst>
            </a:prstGeom>
            <a:solidFill>
              <a:srgbClr val="2A32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L 形 26"/>
            <p:cNvSpPr/>
            <p:nvPr/>
          </p:nvSpPr>
          <p:spPr>
            <a:xfrm rot="10800000">
              <a:off x="9992726" y="1265242"/>
              <a:ext cx="914400" cy="914400"/>
            </a:xfrm>
            <a:prstGeom prst="corner">
              <a:avLst>
                <a:gd name="adj1" fmla="val 9723"/>
                <a:gd name="adj2" fmla="val 8680"/>
              </a:avLst>
            </a:prstGeom>
            <a:solidFill>
              <a:srgbClr val="2A32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8" name="组合 27"/>
            <p:cNvGrpSpPr/>
            <p:nvPr/>
          </p:nvGrpSpPr>
          <p:grpSpPr>
            <a:xfrm rot="10800000">
              <a:off x="1131533" y="4259258"/>
              <a:ext cx="9786351" cy="914400"/>
              <a:chOff x="1120775" y="4576758"/>
              <a:chExt cx="9786351" cy="914400"/>
            </a:xfrm>
          </p:grpSpPr>
          <p:sp>
            <p:nvSpPr>
              <p:cNvPr id="31" name="L 形 30"/>
              <p:cNvSpPr/>
              <p:nvPr/>
            </p:nvSpPr>
            <p:spPr>
              <a:xfrm rot="5400000">
                <a:off x="1120775" y="4576758"/>
                <a:ext cx="914400" cy="914400"/>
              </a:xfrm>
              <a:prstGeom prst="corner">
                <a:avLst>
                  <a:gd name="adj1" fmla="val 9723"/>
                  <a:gd name="adj2" fmla="val 8680"/>
                </a:avLst>
              </a:prstGeom>
              <a:solidFill>
                <a:srgbClr val="2A324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L 形 31"/>
              <p:cNvSpPr/>
              <p:nvPr/>
            </p:nvSpPr>
            <p:spPr>
              <a:xfrm rot="10800000">
                <a:off x="9992726" y="4576758"/>
                <a:ext cx="914400" cy="914400"/>
              </a:xfrm>
              <a:prstGeom prst="corner">
                <a:avLst>
                  <a:gd name="adj1" fmla="val 9723"/>
                  <a:gd name="adj2" fmla="val 8680"/>
                </a:avLst>
              </a:prstGeom>
              <a:solidFill>
                <a:srgbClr val="2A324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402060" y="469900"/>
              <a:ext cx="11147425" cy="5516558"/>
              <a:chOff x="402060" y="469900"/>
              <a:chExt cx="11147425" cy="5516558"/>
            </a:xfrm>
          </p:grpSpPr>
          <p:cxnSp>
            <p:nvCxnSpPr>
              <p:cNvPr id="34" name="直接连接符 33"/>
              <p:cNvCxnSpPr/>
              <p:nvPr/>
            </p:nvCxnSpPr>
            <p:spPr>
              <a:xfrm flipH="1">
                <a:off x="10939885" y="469900"/>
                <a:ext cx="609600" cy="698500"/>
              </a:xfrm>
              <a:prstGeom prst="line">
                <a:avLst/>
              </a:prstGeom>
              <a:ln>
                <a:gradFill>
                  <a:gsLst>
                    <a:gs pos="0">
                      <a:srgbClr val="BA8F2D">
                        <a:alpha val="0"/>
                      </a:srgbClr>
                    </a:gs>
                    <a:gs pos="100000">
                      <a:srgbClr val="2A3246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 flipH="1">
                <a:off x="402060" y="5287958"/>
                <a:ext cx="609600" cy="698500"/>
              </a:xfrm>
              <a:prstGeom prst="line">
                <a:avLst/>
              </a:prstGeom>
              <a:ln>
                <a:gradFill>
                  <a:gsLst>
                    <a:gs pos="100000">
                      <a:srgbClr val="BA8F2D">
                        <a:alpha val="0"/>
                      </a:srgbClr>
                    </a:gs>
                    <a:gs pos="0">
                      <a:srgbClr val="2A3246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组合 35"/>
            <p:cNvGrpSpPr/>
            <p:nvPr/>
          </p:nvGrpSpPr>
          <p:grpSpPr>
            <a:xfrm rot="10800000" flipH="1">
              <a:off x="402059" y="469900"/>
              <a:ext cx="11147426" cy="5516558"/>
              <a:chOff x="402060" y="469900"/>
              <a:chExt cx="11147425" cy="5516558"/>
            </a:xfrm>
          </p:grpSpPr>
          <p:cxnSp>
            <p:nvCxnSpPr>
              <p:cNvPr id="37" name="直接连接符 36"/>
              <p:cNvCxnSpPr/>
              <p:nvPr/>
            </p:nvCxnSpPr>
            <p:spPr>
              <a:xfrm flipH="1">
                <a:off x="10939885" y="469900"/>
                <a:ext cx="609600" cy="698500"/>
              </a:xfrm>
              <a:prstGeom prst="line">
                <a:avLst/>
              </a:prstGeom>
              <a:ln>
                <a:gradFill>
                  <a:gsLst>
                    <a:gs pos="0">
                      <a:srgbClr val="BA8F2D">
                        <a:alpha val="0"/>
                      </a:srgbClr>
                    </a:gs>
                    <a:gs pos="100000">
                      <a:srgbClr val="2A3246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/>
            </p:nvCxnSpPr>
            <p:spPr>
              <a:xfrm flipH="1">
                <a:off x="402060" y="5287958"/>
                <a:ext cx="609600" cy="698500"/>
              </a:xfrm>
              <a:prstGeom prst="line">
                <a:avLst/>
              </a:prstGeom>
              <a:ln>
                <a:gradFill>
                  <a:gsLst>
                    <a:gs pos="100000">
                      <a:srgbClr val="BA8F2D">
                        <a:alpha val="0"/>
                      </a:srgbClr>
                    </a:gs>
                    <a:gs pos="0">
                      <a:srgbClr val="2A3246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9" name="文本框 38"/>
          <p:cNvSpPr txBox="1"/>
          <p:nvPr/>
        </p:nvSpPr>
        <p:spPr>
          <a:xfrm>
            <a:off x="2848994" y="1660979"/>
            <a:ext cx="58894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dirty="0">
                <a:solidFill>
                  <a:srgbClr val="BA8F2D"/>
                </a:solidFill>
                <a:latin typeface="阿里巴巴普惠体 L" panose="00020600040101010101" pitchFamily="18" charset="-122"/>
                <a:ea typeface="阿里巴巴普惠体 L" panose="00020600040101010101" pitchFamily="18" charset="-122"/>
                <a:cs typeface="阿里巴巴普惠体 L" panose="00020600040101010101" pitchFamily="18" charset="-122"/>
                <a:sym typeface="+mn-lt"/>
              </a:rPr>
              <a:t>01</a:t>
            </a:r>
            <a:endParaRPr lang="zh-CN" altLang="en-US" sz="8800" dirty="0">
              <a:solidFill>
                <a:srgbClr val="BA8F2D"/>
              </a:solidFill>
              <a:latin typeface="阿里巴巴普惠体 L" panose="00020600040101010101" pitchFamily="18" charset="-122"/>
              <a:ea typeface="阿里巴巴普惠体 L" panose="00020600040101010101" pitchFamily="18" charset="-122"/>
              <a:cs typeface="阿里巴巴普惠体 L" panose="00020600040101010101" pitchFamily="18" charset="-122"/>
              <a:sym typeface="+mn-lt"/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1051725" y="1061619"/>
            <a:ext cx="3788362" cy="750378"/>
            <a:chOff x="1064741" y="1843186"/>
            <a:chExt cx="3788362" cy="750378"/>
          </a:xfrm>
        </p:grpSpPr>
        <p:sp>
          <p:nvSpPr>
            <p:cNvPr id="44" name="Oval 68"/>
            <p:cNvSpPr>
              <a:spLocks noChangeArrowheads="1"/>
            </p:cNvSpPr>
            <p:nvPr/>
          </p:nvSpPr>
          <p:spPr bwMode="auto">
            <a:xfrm flipH="1">
              <a:off x="1064741" y="1843186"/>
              <a:ext cx="752008" cy="750378"/>
            </a:xfrm>
            <a:prstGeom prst="ellipse">
              <a:avLst/>
            </a:prstGeom>
            <a:solidFill>
              <a:srgbClr val="BA8F2D"/>
            </a:solidFill>
            <a:ln w="57150">
              <a:noFill/>
              <a:round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30000"/>
                </a:lnSpc>
              </a:pPr>
              <a:endParaRPr lang="en-US" sz="1000" dirty="0">
                <a:solidFill>
                  <a:srgbClr val="BA8F2D"/>
                </a:solidFill>
                <a:cs typeface="+mn-ea"/>
                <a:sym typeface="+mn-lt"/>
              </a:endParaRPr>
            </a:p>
          </p:txBody>
        </p:sp>
        <p:sp>
          <p:nvSpPr>
            <p:cNvPr id="45" name="Rectangle 2"/>
            <p:cNvSpPr/>
            <p:nvPr/>
          </p:nvSpPr>
          <p:spPr bwMode="auto">
            <a:xfrm>
              <a:off x="1200777" y="1887114"/>
              <a:ext cx="479933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30000"/>
                </a:lnSpc>
              </a:pPr>
              <a:r>
                <a:rPr lang="id-ID" sz="4400" dirty="0">
                  <a:solidFill>
                    <a:prstClr val="white"/>
                  </a:solidFill>
                  <a:cs typeface="+mn-ea"/>
                  <a:sym typeface="+mn-lt"/>
                </a:rPr>
                <a:t>1</a:t>
              </a:r>
              <a:endParaRPr lang="en-US" sz="440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817828" y="1879666"/>
              <a:ext cx="3035275" cy="591921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2000" b="1" dirty="0">
                  <a:solidFill>
                    <a:srgbClr val="686769"/>
                  </a:solidFill>
                  <a:cs typeface="+mn-ea"/>
                  <a:sym typeface="+mn-lt"/>
                </a:rPr>
                <a:t>登录页</a:t>
              </a:r>
              <a:endParaRPr lang="en-US" altLang="zh-CN" sz="2000" b="1" dirty="0">
                <a:solidFill>
                  <a:srgbClr val="68676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119738" y="1048210"/>
            <a:ext cx="4718290" cy="750378"/>
            <a:chOff x="1064741" y="1843186"/>
            <a:chExt cx="4718290" cy="750378"/>
          </a:xfrm>
        </p:grpSpPr>
        <p:sp>
          <p:nvSpPr>
            <p:cNvPr id="50" name="Oval 68"/>
            <p:cNvSpPr>
              <a:spLocks noChangeArrowheads="1"/>
            </p:cNvSpPr>
            <p:nvPr/>
          </p:nvSpPr>
          <p:spPr bwMode="auto">
            <a:xfrm flipH="1">
              <a:off x="1064741" y="1843186"/>
              <a:ext cx="752008" cy="750378"/>
            </a:xfrm>
            <a:prstGeom prst="ellipse">
              <a:avLst/>
            </a:prstGeom>
            <a:solidFill>
              <a:srgbClr val="2A3246"/>
            </a:solidFill>
            <a:ln w="57150">
              <a:noFill/>
              <a:round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30000"/>
                </a:lnSpc>
              </a:pPr>
              <a:endParaRPr lang="en-US" sz="100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1" name="Rectangle 2"/>
            <p:cNvSpPr/>
            <p:nvPr/>
          </p:nvSpPr>
          <p:spPr bwMode="auto">
            <a:xfrm>
              <a:off x="1200777" y="1887114"/>
              <a:ext cx="479933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30000"/>
                </a:lnSpc>
              </a:pPr>
              <a:r>
                <a:rPr lang="en-US" sz="4400" dirty="0">
                  <a:solidFill>
                    <a:prstClr val="white"/>
                  </a:solidFill>
                  <a:cs typeface="+mn-ea"/>
                  <a:sym typeface="+mn-lt"/>
                </a:rPr>
                <a:t>2</a:t>
              </a:r>
              <a:endParaRPr lang="en-US" sz="440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1898627" y="1934912"/>
              <a:ext cx="3884404" cy="545754"/>
              <a:chOff x="2779299" y="1186864"/>
              <a:chExt cx="3884404" cy="545754"/>
            </a:xfrm>
          </p:grpSpPr>
          <p:sp>
            <p:nvSpPr>
              <p:cNvPr id="53" name="TextBox 52"/>
              <p:cNvSpPr txBox="1"/>
              <p:nvPr/>
            </p:nvSpPr>
            <p:spPr>
              <a:xfrm>
                <a:off x="2779299" y="1397830"/>
                <a:ext cx="3884404" cy="2728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2833457" y="1186864"/>
                <a:ext cx="3035275" cy="545754"/>
              </a:xfrm>
              <a:prstGeom prst="rect">
                <a:avLst/>
              </a:prstGeom>
              <a:noFill/>
            </p:spPr>
            <p:txBody>
              <a:bodyPr wrap="square" lIns="182843" tIns="91422" rIns="182843" bIns="91422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endPara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>
            <a:off x="1054360" y="2089344"/>
            <a:ext cx="4718290" cy="750378"/>
            <a:chOff x="1064741" y="1843186"/>
            <a:chExt cx="4718290" cy="750378"/>
          </a:xfrm>
        </p:grpSpPr>
        <p:sp>
          <p:nvSpPr>
            <p:cNvPr id="56" name="Oval 68"/>
            <p:cNvSpPr>
              <a:spLocks noChangeArrowheads="1"/>
            </p:cNvSpPr>
            <p:nvPr/>
          </p:nvSpPr>
          <p:spPr bwMode="auto">
            <a:xfrm flipH="1">
              <a:off x="1064741" y="1843186"/>
              <a:ext cx="752008" cy="750378"/>
            </a:xfrm>
            <a:prstGeom prst="ellipse">
              <a:avLst/>
            </a:prstGeom>
            <a:solidFill>
              <a:srgbClr val="2A3246"/>
            </a:solidFill>
            <a:ln w="57150">
              <a:noFill/>
              <a:round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30000"/>
                </a:lnSpc>
              </a:pPr>
              <a:endParaRPr lang="en-US" sz="100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7" name="Rectangle 2"/>
            <p:cNvSpPr/>
            <p:nvPr/>
          </p:nvSpPr>
          <p:spPr bwMode="auto">
            <a:xfrm>
              <a:off x="1200777" y="1887114"/>
              <a:ext cx="479933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30000"/>
                </a:lnSpc>
              </a:pPr>
              <a:r>
                <a:rPr lang="en-US" sz="4400" dirty="0">
                  <a:solidFill>
                    <a:prstClr val="white"/>
                  </a:solidFill>
                  <a:cs typeface="+mn-ea"/>
                  <a:sym typeface="+mn-lt"/>
                </a:rPr>
                <a:t>3</a:t>
              </a:r>
              <a:endParaRPr lang="en-US" sz="440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1815193" y="1936543"/>
              <a:ext cx="3967838" cy="591921"/>
              <a:chOff x="2695865" y="1188495"/>
              <a:chExt cx="3967838" cy="591921"/>
            </a:xfrm>
          </p:grpSpPr>
          <p:sp>
            <p:nvSpPr>
              <p:cNvPr id="59" name="TextBox 58"/>
              <p:cNvSpPr txBox="1"/>
              <p:nvPr/>
            </p:nvSpPr>
            <p:spPr>
              <a:xfrm>
                <a:off x="2779299" y="1383316"/>
                <a:ext cx="3884404" cy="2728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2695865" y="1188495"/>
                <a:ext cx="3035275" cy="591921"/>
              </a:xfrm>
              <a:prstGeom prst="rect">
                <a:avLst/>
              </a:prstGeom>
              <a:noFill/>
            </p:spPr>
            <p:txBody>
              <a:bodyPr wrap="square" lIns="182843" tIns="91422" rIns="182843" bIns="91422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2000" b="1" dirty="0">
                    <a:solidFill>
                      <a:srgbClr val="686769"/>
                    </a:solidFill>
                    <a:cs typeface="+mn-ea"/>
                    <a:sym typeface="+mn-lt"/>
                  </a:rPr>
                  <a:t>聊天页</a:t>
                </a:r>
                <a:endParaRPr lang="en-US" altLang="zh-CN" sz="2000" b="1" dirty="0">
                  <a:solidFill>
                    <a:srgbClr val="686769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6132856" y="2057903"/>
            <a:ext cx="3848552" cy="750378"/>
            <a:chOff x="1064741" y="1843186"/>
            <a:chExt cx="3848552" cy="750378"/>
          </a:xfrm>
        </p:grpSpPr>
        <p:sp>
          <p:nvSpPr>
            <p:cNvPr id="62" name="Oval 68"/>
            <p:cNvSpPr>
              <a:spLocks noChangeArrowheads="1"/>
            </p:cNvSpPr>
            <p:nvPr/>
          </p:nvSpPr>
          <p:spPr bwMode="auto">
            <a:xfrm flipH="1">
              <a:off x="1064741" y="1843186"/>
              <a:ext cx="752008" cy="750378"/>
            </a:xfrm>
            <a:prstGeom prst="ellipse">
              <a:avLst/>
            </a:prstGeom>
            <a:solidFill>
              <a:srgbClr val="BA8F2D"/>
            </a:solidFill>
            <a:ln w="57150">
              <a:noFill/>
              <a:round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30000"/>
                </a:lnSpc>
              </a:pPr>
              <a:endParaRPr lang="en-US" sz="100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3" name="Rectangle 2"/>
            <p:cNvSpPr/>
            <p:nvPr/>
          </p:nvSpPr>
          <p:spPr bwMode="auto">
            <a:xfrm>
              <a:off x="1200777" y="1887114"/>
              <a:ext cx="479933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30000"/>
                </a:lnSpc>
              </a:pPr>
              <a:r>
                <a:rPr lang="en-US" sz="4400" dirty="0">
                  <a:solidFill>
                    <a:prstClr val="white"/>
                  </a:solidFill>
                  <a:cs typeface="+mn-ea"/>
                  <a:sym typeface="+mn-lt"/>
                </a:rPr>
                <a:t>4</a:t>
              </a:r>
              <a:endParaRPr lang="en-US" sz="440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878018" y="1907488"/>
              <a:ext cx="3035275" cy="591921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2000" b="1" dirty="0">
                  <a:solidFill>
                    <a:srgbClr val="686769"/>
                  </a:solidFill>
                  <a:cs typeface="+mn-ea"/>
                  <a:sym typeface="+mn-lt"/>
                </a:rPr>
                <a:t>预约页</a:t>
              </a:r>
              <a:endParaRPr lang="en-US" altLang="zh-CN" sz="2000" b="1" dirty="0">
                <a:solidFill>
                  <a:srgbClr val="68676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1051725" y="3206654"/>
            <a:ext cx="3806327" cy="750378"/>
            <a:chOff x="1064741" y="1843186"/>
            <a:chExt cx="3806327" cy="750378"/>
          </a:xfrm>
        </p:grpSpPr>
        <p:sp>
          <p:nvSpPr>
            <p:cNvPr id="68" name="Oval 68"/>
            <p:cNvSpPr>
              <a:spLocks noChangeArrowheads="1"/>
            </p:cNvSpPr>
            <p:nvPr/>
          </p:nvSpPr>
          <p:spPr bwMode="auto">
            <a:xfrm flipH="1">
              <a:off x="1064741" y="1843186"/>
              <a:ext cx="752008" cy="750378"/>
            </a:xfrm>
            <a:prstGeom prst="ellipse">
              <a:avLst/>
            </a:prstGeom>
            <a:solidFill>
              <a:srgbClr val="BA8F2D"/>
            </a:solidFill>
            <a:ln w="57150">
              <a:noFill/>
              <a:round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30000"/>
                </a:lnSpc>
              </a:pPr>
              <a:endParaRPr lang="en-US" sz="100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9" name="Rectangle 2"/>
            <p:cNvSpPr/>
            <p:nvPr/>
          </p:nvSpPr>
          <p:spPr bwMode="auto">
            <a:xfrm>
              <a:off x="1200777" y="1887114"/>
              <a:ext cx="479933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30000"/>
                </a:lnSpc>
              </a:pPr>
              <a:r>
                <a:rPr lang="en-US" sz="4400" dirty="0">
                  <a:solidFill>
                    <a:prstClr val="white"/>
                  </a:solidFill>
                  <a:cs typeface="+mn-ea"/>
                  <a:sym typeface="+mn-lt"/>
                </a:rPr>
                <a:t>5</a:t>
              </a:r>
              <a:endParaRPr lang="en-US" sz="440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835793" y="1931027"/>
              <a:ext cx="3035275" cy="591921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2000" b="1" dirty="0">
                  <a:solidFill>
                    <a:srgbClr val="686769"/>
                  </a:solidFill>
                  <a:cs typeface="+mn-ea"/>
                  <a:sym typeface="+mn-lt"/>
                </a:rPr>
                <a:t>资源页</a:t>
              </a:r>
              <a:endParaRPr lang="en-US" altLang="zh-CN" sz="2000" b="1" dirty="0">
                <a:solidFill>
                  <a:srgbClr val="68676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6119738" y="3181390"/>
            <a:ext cx="3876782" cy="750378"/>
            <a:chOff x="1064741" y="1843186"/>
            <a:chExt cx="3876782" cy="750378"/>
          </a:xfrm>
        </p:grpSpPr>
        <p:sp>
          <p:nvSpPr>
            <p:cNvPr id="74" name="Oval 68"/>
            <p:cNvSpPr>
              <a:spLocks noChangeArrowheads="1"/>
            </p:cNvSpPr>
            <p:nvPr/>
          </p:nvSpPr>
          <p:spPr bwMode="auto">
            <a:xfrm flipH="1">
              <a:off x="1064741" y="1843186"/>
              <a:ext cx="752008" cy="750378"/>
            </a:xfrm>
            <a:prstGeom prst="ellipse">
              <a:avLst/>
            </a:prstGeom>
            <a:solidFill>
              <a:srgbClr val="2A3246"/>
            </a:solidFill>
            <a:ln w="57150">
              <a:noFill/>
              <a:round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30000"/>
                </a:lnSpc>
              </a:pPr>
              <a:endParaRPr lang="en-US" sz="100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5" name="Rectangle 2"/>
            <p:cNvSpPr/>
            <p:nvPr/>
          </p:nvSpPr>
          <p:spPr bwMode="auto">
            <a:xfrm>
              <a:off x="1200777" y="1887114"/>
              <a:ext cx="479933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30000"/>
                </a:lnSpc>
              </a:pPr>
              <a:r>
                <a:rPr lang="en-US" sz="4400" dirty="0">
                  <a:solidFill>
                    <a:prstClr val="white"/>
                  </a:solidFill>
                  <a:cs typeface="+mn-ea"/>
                  <a:sym typeface="+mn-lt"/>
                </a:rPr>
                <a:t>6</a:t>
              </a:r>
              <a:endParaRPr lang="en-US" sz="440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1906248" y="1960176"/>
              <a:ext cx="3035275" cy="545754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b="1" dirty="0">
                  <a:solidFill>
                    <a:srgbClr val="686769"/>
                  </a:solidFill>
                  <a:cs typeface="+mn-ea"/>
                  <a:sym typeface="+mn-lt"/>
                </a:rPr>
                <a:t>测试页</a:t>
              </a:r>
              <a:endPara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81" name="矩形 80"/>
          <p:cNvSpPr/>
          <p:nvPr userDrawn="1"/>
        </p:nvSpPr>
        <p:spPr>
          <a:xfrm>
            <a:off x="4106444" y="110706"/>
            <a:ext cx="3979112" cy="565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dirty="0">
                <a:solidFill>
                  <a:srgbClr val="2A32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rPr>
              <a:t>目录</a:t>
            </a:r>
            <a:endParaRPr lang="zh-CN" altLang="en-US" sz="2800" dirty="0">
              <a:solidFill>
                <a:srgbClr val="2A32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H" panose="00020600040101010101" pitchFamily="18" charset="-122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025031" y="1132870"/>
            <a:ext cx="6273280" cy="581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68676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首页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68676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070772" y="4341189"/>
            <a:ext cx="3787280" cy="750378"/>
            <a:chOff x="1064741" y="1843186"/>
            <a:chExt cx="3787280" cy="750378"/>
          </a:xfrm>
        </p:grpSpPr>
        <p:sp>
          <p:nvSpPr>
            <p:cNvPr id="8" name="Oval 68"/>
            <p:cNvSpPr>
              <a:spLocks noChangeArrowheads="1"/>
            </p:cNvSpPr>
            <p:nvPr/>
          </p:nvSpPr>
          <p:spPr bwMode="auto">
            <a:xfrm flipH="1">
              <a:off x="1064741" y="1843186"/>
              <a:ext cx="752008" cy="750378"/>
            </a:xfrm>
            <a:prstGeom prst="ellipse">
              <a:avLst/>
            </a:prstGeom>
            <a:solidFill>
              <a:srgbClr val="2A3246"/>
            </a:solidFill>
            <a:ln w="57150">
              <a:noFill/>
              <a:round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30000"/>
                </a:lnSpc>
              </a:pPr>
              <a:endParaRPr lang="en-US" sz="100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" name="Rectangle 2"/>
            <p:cNvSpPr/>
            <p:nvPr/>
          </p:nvSpPr>
          <p:spPr bwMode="auto">
            <a:xfrm>
              <a:off x="1200777" y="1887114"/>
              <a:ext cx="479933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30000"/>
                </a:lnSpc>
              </a:pPr>
              <a:r>
                <a:rPr lang="en-US" sz="4400" dirty="0">
                  <a:solidFill>
                    <a:prstClr val="white"/>
                  </a:solidFill>
                  <a:cs typeface="+mn-ea"/>
                  <a:sym typeface="+mn-lt"/>
                </a:rPr>
                <a:t>7</a:t>
              </a:r>
              <a:endParaRPr lang="en-US" sz="440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2" name="TextBox 77"/>
            <p:cNvSpPr txBox="1"/>
            <p:nvPr/>
          </p:nvSpPr>
          <p:spPr>
            <a:xfrm>
              <a:off x="1816746" y="1861272"/>
              <a:ext cx="3035275" cy="591921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2000" b="1" dirty="0">
                  <a:solidFill>
                    <a:srgbClr val="686769"/>
                  </a:solidFill>
                  <a:cs typeface="+mn-ea"/>
                  <a:sym typeface="+mn-lt"/>
                </a:rPr>
                <a:t>结果页</a:t>
              </a:r>
              <a:endParaRPr lang="en-US" altLang="zh-CN" sz="2000" b="1" dirty="0">
                <a:solidFill>
                  <a:srgbClr val="68676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132856" y="4306246"/>
            <a:ext cx="3923319" cy="750378"/>
            <a:chOff x="1064741" y="1843186"/>
            <a:chExt cx="3923319" cy="750378"/>
          </a:xfrm>
        </p:grpSpPr>
        <p:sp>
          <p:nvSpPr>
            <p:cNvPr id="14" name="Oval 68"/>
            <p:cNvSpPr>
              <a:spLocks noChangeArrowheads="1"/>
            </p:cNvSpPr>
            <p:nvPr/>
          </p:nvSpPr>
          <p:spPr bwMode="auto">
            <a:xfrm flipH="1">
              <a:off x="1064741" y="1843186"/>
              <a:ext cx="752008" cy="750378"/>
            </a:xfrm>
            <a:prstGeom prst="ellipse">
              <a:avLst/>
            </a:prstGeom>
            <a:solidFill>
              <a:srgbClr val="BA8F2D"/>
            </a:solidFill>
            <a:ln w="57150">
              <a:noFill/>
              <a:round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30000"/>
                </a:lnSpc>
              </a:pPr>
              <a:endParaRPr lang="en-US" sz="100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5" name="Rectangle 2"/>
            <p:cNvSpPr/>
            <p:nvPr/>
          </p:nvSpPr>
          <p:spPr bwMode="auto">
            <a:xfrm>
              <a:off x="1200777" y="1887114"/>
              <a:ext cx="479933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30000"/>
                </a:lnSpc>
              </a:pPr>
              <a:r>
                <a:rPr lang="en-US" sz="4400" dirty="0">
                  <a:solidFill>
                    <a:prstClr val="white"/>
                  </a:solidFill>
                  <a:cs typeface="+mn-ea"/>
                  <a:sym typeface="+mn-lt"/>
                </a:rPr>
                <a:t>8</a:t>
              </a:r>
              <a:endParaRPr lang="en-US" sz="440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8" name="TextBox 71"/>
            <p:cNvSpPr txBox="1"/>
            <p:nvPr/>
          </p:nvSpPr>
          <p:spPr>
            <a:xfrm>
              <a:off x="1952785" y="1843186"/>
              <a:ext cx="3035275" cy="545754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b="1" dirty="0">
                  <a:solidFill>
                    <a:srgbClr val="686769"/>
                  </a:solidFill>
                  <a:cs typeface="+mn-ea"/>
                  <a:sym typeface="+mn-lt"/>
                </a:rPr>
                <a:t>社区页</a:t>
              </a:r>
              <a:endPara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070772" y="5421192"/>
            <a:ext cx="3787280" cy="750378"/>
            <a:chOff x="1064741" y="1843186"/>
            <a:chExt cx="3787280" cy="750378"/>
          </a:xfrm>
        </p:grpSpPr>
        <p:sp>
          <p:nvSpPr>
            <p:cNvPr id="20" name="Oval 68"/>
            <p:cNvSpPr>
              <a:spLocks noChangeArrowheads="1"/>
            </p:cNvSpPr>
            <p:nvPr/>
          </p:nvSpPr>
          <p:spPr bwMode="auto">
            <a:xfrm flipH="1">
              <a:off x="1064741" y="1843186"/>
              <a:ext cx="752008" cy="750378"/>
            </a:xfrm>
            <a:prstGeom prst="ellipse">
              <a:avLst/>
            </a:prstGeom>
            <a:solidFill>
              <a:srgbClr val="BA8F2D"/>
            </a:solidFill>
            <a:ln w="57150">
              <a:noFill/>
              <a:round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30000"/>
                </a:lnSpc>
              </a:pPr>
              <a:endParaRPr lang="en-US" sz="100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1" name="Rectangle 2"/>
            <p:cNvSpPr/>
            <p:nvPr/>
          </p:nvSpPr>
          <p:spPr bwMode="auto">
            <a:xfrm>
              <a:off x="1200777" y="1887114"/>
              <a:ext cx="479933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30000"/>
                </a:lnSpc>
              </a:pPr>
              <a:r>
                <a:rPr lang="en-US" sz="4400" dirty="0">
                  <a:solidFill>
                    <a:prstClr val="white"/>
                  </a:solidFill>
                  <a:cs typeface="+mn-ea"/>
                  <a:sym typeface="+mn-lt"/>
                </a:rPr>
                <a:t>9</a:t>
              </a:r>
              <a:endParaRPr lang="en-US" sz="440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4" name="TextBox 71"/>
            <p:cNvSpPr txBox="1"/>
            <p:nvPr/>
          </p:nvSpPr>
          <p:spPr>
            <a:xfrm>
              <a:off x="1816746" y="1945498"/>
              <a:ext cx="3035275" cy="545754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b="1" dirty="0">
                  <a:solidFill>
                    <a:srgbClr val="686769"/>
                  </a:solidFill>
                  <a:cs typeface="+mn-ea"/>
                  <a:sym typeface="+mn-lt"/>
                </a:rPr>
                <a:t>个人主页</a:t>
              </a:r>
              <a:endPara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/>
          <p:cNvSpPr/>
          <p:nvPr/>
        </p:nvSpPr>
        <p:spPr>
          <a:xfrm>
            <a:off x="5056094" y="3957416"/>
            <a:ext cx="6252882" cy="1414462"/>
          </a:xfrm>
          <a:prstGeom prst="rect">
            <a:avLst/>
          </a:prstGeom>
          <a:solidFill>
            <a:srgbClr val="2A3246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56094" y="2073819"/>
            <a:ext cx="6252882" cy="1414462"/>
          </a:xfrm>
          <a:prstGeom prst="rect">
            <a:avLst/>
          </a:prstGeom>
          <a:solidFill>
            <a:srgbClr val="BA8F2D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5323167" y="2324654"/>
            <a:ext cx="1071413" cy="91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65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rPr>
              <a:t>页面布局</a:t>
            </a:r>
            <a:endParaRPr lang="zh-CN" altLang="en-US" sz="2665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H" panose="00020600040101010101" pitchFamily="18" charset="-122"/>
              <a:sym typeface="+mn-lt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5371421" y="4208251"/>
            <a:ext cx="974903" cy="91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65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rPr>
              <a:t>点击功能</a:t>
            </a:r>
            <a:endParaRPr lang="zh-CN" altLang="en-US" sz="2665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H" panose="00020600040101010101" pitchFamily="18" charset="-122"/>
              <a:sym typeface="+mn-lt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6711820" y="4158109"/>
            <a:ext cx="4404449" cy="789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点击“登录”按钮：验证用户凭证，成功则跳转至首页。  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点击“忘记密码？”：跳转至密码重置流程。  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点击“立即注册”：跳转至新用户注册页面。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TextBox 55"/>
          <p:cNvSpPr txBox="1"/>
          <p:nvPr/>
        </p:nvSpPr>
        <p:spPr>
          <a:xfrm>
            <a:off x="6532098" y="2147675"/>
            <a:ext cx="4484245" cy="1269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en-US"/>
            </a:defPPr>
            <a:lvl1pPr marR="0" lvl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000" kern="0">
                <a:solidFill>
                  <a:srgbClr val="0070C0"/>
                </a:solidFill>
                <a:latin typeface="Impact" panose="020B0806030902050204" pitchFamily="34" charset="0"/>
                <a:ea typeface="微软雅黑" panose="020B0503020204020204" pitchFamily="34" charset="-122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860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432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2004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76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顶部为应用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Logo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和名称。 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中部为两个输入框，分别用于输入“学号”和“密码”。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下方有“忘记密码？” 文本链接。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底部为“登录”按钮。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页面最下方有 “立即注册”两个文本链接。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 bwMode="auto">
          <a:xfrm>
            <a:off x="1250326" y="2008970"/>
            <a:ext cx="3066932" cy="3059451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4000" dirty="0">
              <a:solidFill>
                <a:srgbClr val="0087CF"/>
              </a:solidFill>
              <a:cs typeface="+mn-ea"/>
              <a:sym typeface="+mn-lt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3713117" y="110706"/>
            <a:ext cx="4765766" cy="882231"/>
            <a:chOff x="3784390" y="377466"/>
            <a:chExt cx="4765766" cy="882231"/>
          </a:xfrm>
        </p:grpSpPr>
        <p:sp>
          <p:nvSpPr>
            <p:cNvPr id="36" name="矩形 35"/>
            <p:cNvSpPr/>
            <p:nvPr userDrawn="1"/>
          </p:nvSpPr>
          <p:spPr>
            <a:xfrm>
              <a:off x="4177717" y="377466"/>
              <a:ext cx="3979112" cy="5656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dirty="0">
                  <a:solidFill>
                    <a:srgbClr val="2A32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H" panose="00020600040101010101" pitchFamily="18" charset="-122"/>
                  <a:sym typeface="+mn-lt"/>
                </a:rPr>
                <a:t>01 </a:t>
              </a:r>
              <a:r>
                <a:rPr lang="zh-CN" altLang="en-US" sz="2800" dirty="0">
                  <a:solidFill>
                    <a:srgbClr val="2A32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H" panose="00020600040101010101" pitchFamily="18" charset="-122"/>
                  <a:sym typeface="+mn-lt"/>
                </a:rPr>
                <a:t>登录页</a:t>
              </a:r>
              <a:endParaRPr lang="zh-CN" altLang="en-US" sz="2800" dirty="0">
                <a:solidFill>
                  <a:srgbClr val="2A32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784390" y="998343"/>
              <a:ext cx="4765766" cy="261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8555" y="795655"/>
            <a:ext cx="2755894" cy="56520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11" grpId="0" animBg="1"/>
      <p:bldP spid="6" grpId="0"/>
      <p:bldP spid="9" grpId="0"/>
      <p:bldP spid="10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/>
          <p:cNvSpPr/>
          <p:nvPr/>
        </p:nvSpPr>
        <p:spPr>
          <a:xfrm>
            <a:off x="5056094" y="3957416"/>
            <a:ext cx="6252882" cy="1414462"/>
          </a:xfrm>
          <a:prstGeom prst="rect">
            <a:avLst/>
          </a:prstGeom>
          <a:solidFill>
            <a:srgbClr val="2A3246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56094" y="2073819"/>
            <a:ext cx="6252882" cy="1414462"/>
          </a:xfrm>
          <a:prstGeom prst="rect">
            <a:avLst/>
          </a:prstGeom>
          <a:solidFill>
            <a:srgbClr val="BA8F2D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5323167" y="2324654"/>
            <a:ext cx="1071413" cy="91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65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rPr>
              <a:t>页面布局</a:t>
            </a:r>
            <a:endParaRPr lang="zh-CN" altLang="en-US" sz="2665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H" panose="00020600040101010101" pitchFamily="18" charset="-122"/>
              <a:sym typeface="+mn-lt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5371421" y="4208251"/>
            <a:ext cx="974903" cy="91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65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rPr>
              <a:t>点击功能</a:t>
            </a:r>
            <a:endParaRPr lang="zh-CN" altLang="en-US" sz="2665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H" panose="00020600040101010101" pitchFamily="18" charset="-122"/>
              <a:sym typeface="+mn-lt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6394580" y="4158109"/>
            <a:ext cx="4721689" cy="1029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点击“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AI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陪伴”等四宫格功能图标：直接跳转至对应的功能页面。 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点击“冥想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平静呼吸”推荐卡片：开始播放该冥想音频或进入详细的引导页面。  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点击底部导航栏，切换到应用的其他核心模块。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TextBox 55"/>
          <p:cNvSpPr txBox="1"/>
          <p:nvPr/>
        </p:nvSpPr>
        <p:spPr>
          <a:xfrm>
            <a:off x="6394580" y="2147675"/>
            <a:ext cx="4914396" cy="1269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en-US"/>
            </a:defPPr>
            <a:lvl1pPr marR="0" lvl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000" kern="0">
                <a:solidFill>
                  <a:srgbClr val="0070C0"/>
                </a:solidFill>
                <a:latin typeface="Impact" panose="020B0806030902050204" pitchFamily="34" charset="0"/>
                <a:ea typeface="微软雅黑" panose="020B0503020204020204" pitchFamily="34" charset="-122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860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432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2004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76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顶部区域： 显示简单的问候语“早上好”。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核心功能区： 采用四宫格图标布局，明确展示四大核心功能入口。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推荐内容区： 功能区下方设置了卡片，作为一项具体的推荐活动。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底部导航栏： 采用经典的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Tab Bar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，固定显示“首页”、“咨询”、“社区”、“我的”四个一级页面入口，当前“首页”高亮。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 bwMode="auto">
          <a:xfrm>
            <a:off x="1250326" y="2008970"/>
            <a:ext cx="3066932" cy="3059451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4000" dirty="0">
              <a:solidFill>
                <a:srgbClr val="0087CF"/>
              </a:solidFill>
              <a:cs typeface="+mn-ea"/>
              <a:sym typeface="+mn-lt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3713117" y="110706"/>
            <a:ext cx="4765766" cy="882231"/>
            <a:chOff x="3784390" y="377466"/>
            <a:chExt cx="4765766" cy="882231"/>
          </a:xfrm>
        </p:grpSpPr>
        <p:sp>
          <p:nvSpPr>
            <p:cNvPr id="36" name="矩形 35"/>
            <p:cNvSpPr/>
            <p:nvPr userDrawn="1"/>
          </p:nvSpPr>
          <p:spPr>
            <a:xfrm>
              <a:off x="4177717" y="377466"/>
              <a:ext cx="3979112" cy="5656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dirty="0">
                  <a:solidFill>
                    <a:srgbClr val="2A32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H" panose="00020600040101010101" pitchFamily="18" charset="-122"/>
                  <a:sym typeface="+mn-lt"/>
                </a:rPr>
                <a:t>02 </a:t>
              </a:r>
              <a:r>
                <a:rPr lang="zh-CN" altLang="en-US" sz="2800" dirty="0">
                  <a:solidFill>
                    <a:srgbClr val="2A32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H" panose="00020600040101010101" pitchFamily="18" charset="-122"/>
                  <a:sym typeface="+mn-lt"/>
                </a:rPr>
                <a:t>首页</a:t>
              </a:r>
              <a:endParaRPr lang="zh-CN" altLang="en-US" sz="2800" dirty="0">
                <a:solidFill>
                  <a:srgbClr val="2A32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784390" y="998343"/>
              <a:ext cx="4765766" cy="261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2808" y="944601"/>
            <a:ext cx="2771889" cy="5496477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11" grpId="0" animBg="1"/>
      <p:bldP spid="6" grpId="0"/>
      <p:bldP spid="9" grpId="0"/>
      <p:bldP spid="10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/>
          <p:cNvSpPr/>
          <p:nvPr/>
        </p:nvSpPr>
        <p:spPr>
          <a:xfrm>
            <a:off x="5056094" y="3957416"/>
            <a:ext cx="6252882" cy="1414462"/>
          </a:xfrm>
          <a:prstGeom prst="rect">
            <a:avLst/>
          </a:prstGeom>
          <a:solidFill>
            <a:srgbClr val="2A3246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56094" y="2073819"/>
            <a:ext cx="6252882" cy="1414462"/>
          </a:xfrm>
          <a:prstGeom prst="rect">
            <a:avLst/>
          </a:prstGeom>
          <a:solidFill>
            <a:srgbClr val="BA8F2D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5323167" y="2324654"/>
            <a:ext cx="1071413" cy="91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65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rPr>
              <a:t>页面布局</a:t>
            </a:r>
            <a:endParaRPr lang="zh-CN" altLang="en-US" sz="2665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H" panose="00020600040101010101" pitchFamily="18" charset="-122"/>
              <a:sym typeface="+mn-lt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5371421" y="4208251"/>
            <a:ext cx="974903" cy="91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65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rPr>
              <a:t>点击功能</a:t>
            </a:r>
            <a:endParaRPr lang="zh-CN" altLang="en-US" sz="2665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H" panose="00020600040101010101" pitchFamily="18" charset="-122"/>
              <a:sym typeface="+mn-lt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6394580" y="4158109"/>
            <a:ext cx="4721689" cy="1029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在底部输入框点击：激活键盘，开始输入文本。  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输入文本后，点击输入框旁的按钮：将用户输入的文字内容以居右气泡的形式发送到对话区域，并触发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AI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的回复。 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对话内容可上下滑动浏览，支持查看更长的历史记录。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TextBox 55"/>
          <p:cNvSpPr txBox="1"/>
          <p:nvPr/>
        </p:nvSpPr>
        <p:spPr>
          <a:xfrm>
            <a:off x="6298226" y="2266465"/>
            <a:ext cx="4914396" cy="1029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en-US"/>
            </a:defPPr>
            <a:lvl1pPr marR="0" lvl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000" kern="0">
                <a:solidFill>
                  <a:srgbClr val="0070C0"/>
                </a:solidFill>
                <a:latin typeface="Impact" panose="020B0806030902050204" pitchFamily="34" charset="0"/>
                <a:ea typeface="微软雅黑" panose="020B0503020204020204" pitchFamily="34" charset="-122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860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432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2004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76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顶部状态栏： 显示当前时间和聊天对象“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AI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心理陪伴” 。  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聊天消息区： 页面主体为聊天对话气泡。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AI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的问候和回复使用居左气泡，用户的回复使用居右气泡。 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底部输入区： 方便用户输入并发送消息。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 bwMode="auto">
          <a:xfrm>
            <a:off x="1250326" y="2008970"/>
            <a:ext cx="3066932" cy="3059451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4000" dirty="0">
              <a:solidFill>
                <a:srgbClr val="0087CF"/>
              </a:solidFill>
              <a:cs typeface="+mn-ea"/>
              <a:sym typeface="+mn-lt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3713117" y="110706"/>
            <a:ext cx="4765766" cy="882231"/>
            <a:chOff x="3784390" y="377466"/>
            <a:chExt cx="4765766" cy="882231"/>
          </a:xfrm>
        </p:grpSpPr>
        <p:sp>
          <p:nvSpPr>
            <p:cNvPr id="36" name="矩形 35"/>
            <p:cNvSpPr/>
            <p:nvPr userDrawn="1"/>
          </p:nvSpPr>
          <p:spPr>
            <a:xfrm>
              <a:off x="4177717" y="377466"/>
              <a:ext cx="3979112" cy="5656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dirty="0">
                  <a:solidFill>
                    <a:srgbClr val="2A32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H" panose="00020600040101010101" pitchFamily="18" charset="-122"/>
                  <a:sym typeface="+mn-lt"/>
                </a:rPr>
                <a:t>03 </a:t>
              </a:r>
              <a:r>
                <a:rPr lang="zh-CN" altLang="en-US" sz="2800" dirty="0">
                  <a:solidFill>
                    <a:srgbClr val="2A32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H" panose="00020600040101010101" pitchFamily="18" charset="-122"/>
                  <a:sym typeface="+mn-lt"/>
                </a:rPr>
                <a:t>聊天页</a:t>
              </a:r>
              <a:endParaRPr lang="zh-CN" altLang="en-US" sz="2800" dirty="0">
                <a:solidFill>
                  <a:srgbClr val="2A32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784390" y="998343"/>
              <a:ext cx="4765766" cy="261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0315" y="731520"/>
            <a:ext cx="2735454" cy="56520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11" grpId="0" animBg="1"/>
      <p:bldP spid="6" grpId="0"/>
      <p:bldP spid="9" grpId="0"/>
      <p:bldP spid="10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/>
          <p:cNvSpPr/>
          <p:nvPr/>
        </p:nvSpPr>
        <p:spPr>
          <a:xfrm>
            <a:off x="5056094" y="3957416"/>
            <a:ext cx="6252882" cy="1414462"/>
          </a:xfrm>
          <a:prstGeom prst="rect">
            <a:avLst/>
          </a:prstGeom>
          <a:solidFill>
            <a:srgbClr val="2A3246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56094" y="1033749"/>
            <a:ext cx="6252882" cy="2440071"/>
          </a:xfrm>
          <a:prstGeom prst="rect">
            <a:avLst/>
          </a:prstGeom>
          <a:solidFill>
            <a:srgbClr val="BA8F2D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5233075" y="1611673"/>
            <a:ext cx="1071413" cy="91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65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rPr>
              <a:t>页面布局</a:t>
            </a:r>
            <a:endParaRPr lang="zh-CN" altLang="en-US" sz="2665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H" panose="00020600040101010101" pitchFamily="18" charset="-122"/>
              <a:sym typeface="+mn-lt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5371421" y="4208251"/>
            <a:ext cx="974903" cy="91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65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rPr>
              <a:t>点击功能</a:t>
            </a:r>
            <a:endParaRPr lang="zh-CN" altLang="en-US" sz="2665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H" panose="00020600040101010101" pitchFamily="18" charset="-122"/>
              <a:sym typeface="+mn-lt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6346324" y="4030029"/>
            <a:ext cx="4721689" cy="1269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点击某位咨询师卡片区域的 “预约”按钮：跳转至该咨询师的详细资料与完整时间选择页面，以完成具体的预约操作。  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点击咨询师卡片其他区域（非按钮区域）：也可能跳转至咨询师的详细个人介绍页。  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点击底部导航栏图标：快速切换至其他功能模块。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TextBox 55"/>
          <p:cNvSpPr txBox="1"/>
          <p:nvPr/>
        </p:nvSpPr>
        <p:spPr>
          <a:xfrm>
            <a:off x="6201873" y="1193630"/>
            <a:ext cx="4914396" cy="2229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en-US"/>
            </a:defPPr>
            <a:lvl1pPr marR="0" lvl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000" kern="0">
                <a:solidFill>
                  <a:srgbClr val="0070C0"/>
                </a:solidFill>
                <a:latin typeface="Impact" panose="020B0806030902050204" pitchFamily="34" charset="0"/>
                <a:ea typeface="微软雅黑" panose="020B0503020204020204" pitchFamily="34" charset="-122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860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432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2004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76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顶部状态栏： 显示当前时间（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06:34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）和页面标题“心理咨询师预约”。  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咨询师列表： 页面主体为垂直排列的信息卡片。每张卡片包含：   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咨询师姓名 和 资质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职称（如“国家二级心理咨询师”）。    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  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评分，以星级（★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4.8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）形式展示。    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  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擅长领域 标签（如“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CBT”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、“抑郁”、“焦虑”）。    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  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最近可约时间 和 醒目的 “预约”按钮。  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底部导航栏： 固定显示“首页”、“咨询”、“社区”、“我的”，当前“咨询”项应处于高亮选中状态。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 bwMode="auto">
          <a:xfrm>
            <a:off x="1250326" y="2008970"/>
            <a:ext cx="3066932" cy="3059451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4000" dirty="0">
              <a:solidFill>
                <a:srgbClr val="0087CF"/>
              </a:solidFill>
              <a:cs typeface="+mn-ea"/>
              <a:sym typeface="+mn-lt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3713117" y="110706"/>
            <a:ext cx="4765766" cy="882231"/>
            <a:chOff x="3784390" y="377466"/>
            <a:chExt cx="4765766" cy="882231"/>
          </a:xfrm>
        </p:grpSpPr>
        <p:sp>
          <p:nvSpPr>
            <p:cNvPr id="36" name="矩形 35"/>
            <p:cNvSpPr/>
            <p:nvPr userDrawn="1"/>
          </p:nvSpPr>
          <p:spPr>
            <a:xfrm>
              <a:off x="4177717" y="377466"/>
              <a:ext cx="3979112" cy="5656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dirty="0">
                  <a:solidFill>
                    <a:srgbClr val="2A32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H" panose="00020600040101010101" pitchFamily="18" charset="-122"/>
                  <a:sym typeface="+mn-lt"/>
                </a:rPr>
                <a:t>04 </a:t>
              </a:r>
              <a:r>
                <a:rPr lang="zh-CN" altLang="en-US" sz="2800" dirty="0">
                  <a:solidFill>
                    <a:srgbClr val="2A32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H" panose="00020600040101010101" pitchFamily="18" charset="-122"/>
                  <a:sym typeface="+mn-lt"/>
                </a:rPr>
                <a:t>预约页</a:t>
              </a:r>
              <a:endParaRPr lang="zh-CN" altLang="en-US" sz="2800" dirty="0">
                <a:solidFill>
                  <a:srgbClr val="2A32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784390" y="998343"/>
              <a:ext cx="4765766" cy="261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9893" y="862260"/>
            <a:ext cx="2678224" cy="5479043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11" grpId="0" animBg="1"/>
      <p:bldP spid="6" grpId="0"/>
      <p:bldP spid="9" grpId="0"/>
      <p:bldP spid="10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/>
          <p:cNvSpPr/>
          <p:nvPr/>
        </p:nvSpPr>
        <p:spPr>
          <a:xfrm>
            <a:off x="5056094" y="3957416"/>
            <a:ext cx="6252882" cy="1414462"/>
          </a:xfrm>
          <a:prstGeom prst="rect">
            <a:avLst/>
          </a:prstGeom>
          <a:solidFill>
            <a:srgbClr val="2A3246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56094" y="1700410"/>
            <a:ext cx="6252882" cy="1787871"/>
          </a:xfrm>
          <a:prstGeom prst="rect">
            <a:avLst/>
          </a:prstGeom>
          <a:solidFill>
            <a:srgbClr val="BA8F2D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5274911" y="2073070"/>
            <a:ext cx="1071413" cy="91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65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rPr>
              <a:t>页面布局</a:t>
            </a:r>
            <a:endParaRPr lang="zh-CN" altLang="en-US" sz="2665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H" panose="00020600040101010101" pitchFamily="18" charset="-122"/>
              <a:sym typeface="+mn-lt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5371421" y="4208251"/>
            <a:ext cx="974903" cy="91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65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rPr>
              <a:t>点击功能</a:t>
            </a:r>
            <a:endParaRPr lang="zh-CN" altLang="en-US" sz="2665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H" panose="00020600040101010101" pitchFamily="18" charset="-122"/>
              <a:sym typeface="+mn-lt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6346324" y="4030029"/>
            <a:ext cx="4721689" cy="1269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点击搜索栏：弹出键盘，允许用户输入关键词进行全局搜索。  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点击“当前分类”区域：预计会弹出分类选择菜单，用户可按资源类型或主题进行筛选。  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点击任意资源卡片：跳转至该资源的详情页，开始阅读文章、学习课程或观看视频。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TextBox 55"/>
          <p:cNvSpPr txBox="1"/>
          <p:nvPr/>
        </p:nvSpPr>
        <p:spPr>
          <a:xfrm>
            <a:off x="6201873" y="1886932"/>
            <a:ext cx="4914396" cy="1509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en-US"/>
            </a:defPPr>
            <a:lvl1pPr marR="0" lvl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000" kern="0">
                <a:solidFill>
                  <a:srgbClr val="0070C0"/>
                </a:solidFill>
                <a:latin typeface="Impact" panose="020B0806030902050204" pitchFamily="34" charset="0"/>
                <a:ea typeface="微软雅黑" panose="020B0503020204020204" pitchFamily="34" charset="-122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860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432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2004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76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顶部状态栏： 显示当前时间和页面标题“资源库”。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搜索栏： 顶部放置一个显眼的搜索框，内含占位符提示“搜索资源、课程或视频”。  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分类筛选： 具备按分类筛选资源的功能。  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资源列表： 页面主体为垂直排列的资源卡片。每张卡片包含：  资源标题，简要描述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介绍，资源类型标签，方便用户快速识别内容形式。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 bwMode="auto">
          <a:xfrm>
            <a:off x="1250326" y="2008970"/>
            <a:ext cx="3066932" cy="3059451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4000" dirty="0">
              <a:solidFill>
                <a:srgbClr val="0087CF"/>
              </a:solidFill>
              <a:cs typeface="+mn-ea"/>
              <a:sym typeface="+mn-lt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3713117" y="110706"/>
            <a:ext cx="4765766" cy="882231"/>
            <a:chOff x="3784390" y="377466"/>
            <a:chExt cx="4765766" cy="882231"/>
          </a:xfrm>
        </p:grpSpPr>
        <p:sp>
          <p:nvSpPr>
            <p:cNvPr id="36" name="矩形 35"/>
            <p:cNvSpPr/>
            <p:nvPr userDrawn="1"/>
          </p:nvSpPr>
          <p:spPr>
            <a:xfrm>
              <a:off x="4177717" y="377466"/>
              <a:ext cx="3979112" cy="5656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dirty="0">
                  <a:solidFill>
                    <a:srgbClr val="2A32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H" panose="00020600040101010101" pitchFamily="18" charset="-122"/>
                  <a:sym typeface="+mn-lt"/>
                </a:rPr>
                <a:t>05 </a:t>
              </a:r>
              <a:r>
                <a:rPr lang="zh-CN" altLang="en-US" sz="2800" dirty="0">
                  <a:solidFill>
                    <a:srgbClr val="2A32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H" panose="00020600040101010101" pitchFamily="18" charset="-122"/>
                  <a:sym typeface="+mn-lt"/>
                </a:rPr>
                <a:t>资源页</a:t>
              </a:r>
              <a:endParaRPr lang="zh-CN" altLang="en-US" sz="2800" dirty="0">
                <a:solidFill>
                  <a:srgbClr val="2A32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784390" y="998343"/>
              <a:ext cx="4765766" cy="261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9893" y="947945"/>
            <a:ext cx="2678224" cy="5307672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11" grpId="0" animBg="1"/>
      <p:bldP spid="6" grpId="0"/>
      <p:bldP spid="9" grpId="0"/>
      <p:bldP spid="10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/>
          <p:cNvSpPr/>
          <p:nvPr/>
        </p:nvSpPr>
        <p:spPr>
          <a:xfrm>
            <a:off x="5056094" y="3957416"/>
            <a:ext cx="6252882" cy="1414462"/>
          </a:xfrm>
          <a:prstGeom prst="rect">
            <a:avLst/>
          </a:prstGeom>
          <a:solidFill>
            <a:srgbClr val="2A3246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56094" y="2073819"/>
            <a:ext cx="6252882" cy="1414462"/>
          </a:xfrm>
          <a:prstGeom prst="rect">
            <a:avLst/>
          </a:prstGeom>
          <a:solidFill>
            <a:srgbClr val="BA8F2D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5323167" y="2324654"/>
            <a:ext cx="1071413" cy="91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65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rPr>
              <a:t>页面布局</a:t>
            </a:r>
            <a:endParaRPr lang="zh-CN" altLang="en-US" sz="2665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H" panose="00020600040101010101" pitchFamily="18" charset="-122"/>
              <a:sym typeface="+mn-lt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5371421" y="4208251"/>
            <a:ext cx="974903" cy="91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65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rPr>
              <a:t>点击功能</a:t>
            </a:r>
            <a:endParaRPr lang="zh-CN" altLang="en-US" sz="2665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H" panose="00020600040101010101" pitchFamily="18" charset="-122"/>
              <a:sym typeface="+mn-lt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6346324" y="4294643"/>
            <a:ext cx="4721689" cy="549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点击选项中的任意一个：选中该选项，并记录答案。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当完成最后一题后，底部按钮会变为“提交”或“查看结果”。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TextBox 55"/>
          <p:cNvSpPr txBox="1"/>
          <p:nvPr/>
        </p:nvSpPr>
        <p:spPr>
          <a:xfrm>
            <a:off x="6298226" y="2266465"/>
            <a:ext cx="4914396" cy="1029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en-US"/>
            </a:defPPr>
            <a:lvl1pPr marR="0" lvl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000" kern="0">
                <a:solidFill>
                  <a:srgbClr val="0070C0"/>
                </a:solidFill>
                <a:latin typeface="Impact" panose="020B0806030902050204" pitchFamily="34" charset="0"/>
                <a:ea typeface="微软雅黑" panose="020B0503020204020204" pitchFamily="34" charset="-122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860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432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2004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76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顶部状态栏： 显示当前时间。  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测试信息区： 清晰展示测试名称和当前进度。  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题目展示区： 居中突出显示当前测试题目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选项区： 题目下方以单选框形式纵向排列所有选项。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 bwMode="auto">
          <a:xfrm>
            <a:off x="1250326" y="2008970"/>
            <a:ext cx="3066932" cy="3059451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4000" dirty="0">
              <a:solidFill>
                <a:srgbClr val="0087CF"/>
              </a:solidFill>
              <a:cs typeface="+mn-ea"/>
              <a:sym typeface="+mn-lt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3713117" y="110706"/>
            <a:ext cx="4765766" cy="882231"/>
            <a:chOff x="3784390" y="377466"/>
            <a:chExt cx="4765766" cy="882231"/>
          </a:xfrm>
        </p:grpSpPr>
        <p:sp>
          <p:nvSpPr>
            <p:cNvPr id="36" name="矩形 35"/>
            <p:cNvSpPr/>
            <p:nvPr userDrawn="1"/>
          </p:nvSpPr>
          <p:spPr>
            <a:xfrm>
              <a:off x="4177717" y="377466"/>
              <a:ext cx="3979112" cy="5656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dirty="0">
                  <a:solidFill>
                    <a:srgbClr val="2A32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H" panose="00020600040101010101" pitchFamily="18" charset="-122"/>
                  <a:sym typeface="+mn-lt"/>
                </a:rPr>
                <a:t>06 </a:t>
              </a:r>
              <a:r>
                <a:rPr lang="zh-CN" altLang="en-US" sz="2800" dirty="0">
                  <a:solidFill>
                    <a:srgbClr val="2A32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H" panose="00020600040101010101" pitchFamily="18" charset="-122"/>
                  <a:sym typeface="+mn-lt"/>
                </a:rPr>
                <a:t>测试页</a:t>
              </a:r>
              <a:endParaRPr lang="zh-CN" altLang="en-US" sz="2800" dirty="0">
                <a:solidFill>
                  <a:srgbClr val="2A32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784390" y="998343"/>
              <a:ext cx="4765766" cy="261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9893" y="891178"/>
            <a:ext cx="2678224" cy="5421206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11" grpId="0" animBg="1"/>
      <p:bldP spid="6" grpId="0"/>
      <p:bldP spid="9" grpId="0"/>
      <p:bldP spid="10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/>
          <p:cNvSpPr/>
          <p:nvPr/>
        </p:nvSpPr>
        <p:spPr>
          <a:xfrm>
            <a:off x="5056094" y="3957416"/>
            <a:ext cx="6252882" cy="1414462"/>
          </a:xfrm>
          <a:prstGeom prst="rect">
            <a:avLst/>
          </a:prstGeom>
          <a:solidFill>
            <a:srgbClr val="2A3246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56094" y="2073819"/>
            <a:ext cx="6252882" cy="1414462"/>
          </a:xfrm>
          <a:prstGeom prst="rect">
            <a:avLst/>
          </a:prstGeom>
          <a:solidFill>
            <a:srgbClr val="BA8F2D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5323167" y="2324654"/>
            <a:ext cx="1071413" cy="91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65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rPr>
              <a:t>页面布局</a:t>
            </a:r>
            <a:endParaRPr lang="zh-CN" altLang="en-US" sz="2665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H" panose="00020600040101010101" pitchFamily="18" charset="-122"/>
              <a:sym typeface="+mn-lt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5371421" y="4208251"/>
            <a:ext cx="974903" cy="91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65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rPr>
              <a:t>点击功能</a:t>
            </a:r>
            <a:endParaRPr lang="zh-CN" altLang="en-US" sz="2665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H" panose="00020600040101010101" pitchFamily="18" charset="-122"/>
              <a:sym typeface="+mn-lt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6346324" y="4294643"/>
            <a:ext cx="4721689" cy="549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此页面主要为结果展示，交互较少。  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页面支持上下滑动以查看完整结果。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TextBox 55"/>
          <p:cNvSpPr txBox="1"/>
          <p:nvPr/>
        </p:nvSpPr>
        <p:spPr>
          <a:xfrm>
            <a:off x="6251631" y="2178980"/>
            <a:ext cx="4914396" cy="1269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en-US"/>
            </a:defPPr>
            <a:lvl1pPr marR="0" lvl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000" kern="0">
                <a:solidFill>
                  <a:srgbClr val="0070C0"/>
                </a:solidFill>
                <a:latin typeface="Impact" panose="020B0806030902050204" pitchFamily="34" charset="0"/>
                <a:ea typeface="微软雅黑" panose="020B0503020204020204" pitchFamily="34" charset="-122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860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432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2004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76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标题： 页面顶部清晰标明测评结果。  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关键维度提示： 上方突出显示主要维度。  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总体结论区： 提供概括性结论与行动建议。  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详细分数区： 将各细分维度的得分以列表形式清晰呈现。  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免责声明： 页面底部有明确的免责声明。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 bwMode="auto">
          <a:xfrm>
            <a:off x="1250326" y="2008970"/>
            <a:ext cx="3066932" cy="3059451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4000" dirty="0">
              <a:solidFill>
                <a:srgbClr val="0087CF"/>
              </a:solidFill>
              <a:cs typeface="+mn-ea"/>
              <a:sym typeface="+mn-lt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3713117" y="110706"/>
            <a:ext cx="4765766" cy="882231"/>
            <a:chOff x="3784390" y="377466"/>
            <a:chExt cx="4765766" cy="882231"/>
          </a:xfrm>
        </p:grpSpPr>
        <p:sp>
          <p:nvSpPr>
            <p:cNvPr id="36" name="矩形 35"/>
            <p:cNvSpPr/>
            <p:nvPr userDrawn="1"/>
          </p:nvSpPr>
          <p:spPr>
            <a:xfrm>
              <a:off x="4177717" y="377466"/>
              <a:ext cx="3979112" cy="5656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dirty="0">
                  <a:solidFill>
                    <a:srgbClr val="2A32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H" panose="00020600040101010101" pitchFamily="18" charset="-122"/>
                  <a:sym typeface="+mn-lt"/>
                </a:rPr>
                <a:t>07 </a:t>
              </a:r>
              <a:r>
                <a:rPr lang="zh-CN" altLang="en-US" sz="2800" dirty="0">
                  <a:solidFill>
                    <a:srgbClr val="2A32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H" panose="00020600040101010101" pitchFamily="18" charset="-122"/>
                  <a:sym typeface="+mn-lt"/>
                </a:rPr>
                <a:t>评测结果页</a:t>
              </a:r>
              <a:endParaRPr lang="zh-CN" altLang="en-US" sz="2800" dirty="0">
                <a:solidFill>
                  <a:srgbClr val="2A32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784390" y="998343"/>
              <a:ext cx="4765766" cy="261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25973" y="891178"/>
            <a:ext cx="2646064" cy="5421206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11" grpId="0" animBg="1"/>
      <p:bldP spid="6" grpId="0"/>
      <p:bldP spid="9" grpId="0"/>
      <p:bldP spid="10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/>
          <p:cNvSpPr/>
          <p:nvPr/>
        </p:nvSpPr>
        <p:spPr>
          <a:xfrm>
            <a:off x="5056094" y="3957416"/>
            <a:ext cx="6252882" cy="1414462"/>
          </a:xfrm>
          <a:prstGeom prst="rect">
            <a:avLst/>
          </a:prstGeom>
          <a:solidFill>
            <a:srgbClr val="2A3246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56094" y="1852706"/>
            <a:ext cx="6252882" cy="1635575"/>
          </a:xfrm>
          <a:prstGeom prst="rect">
            <a:avLst/>
          </a:prstGeom>
          <a:solidFill>
            <a:srgbClr val="BA8F2D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5214416" y="2214097"/>
            <a:ext cx="1071413" cy="91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65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rPr>
              <a:t>页面布局</a:t>
            </a:r>
            <a:endParaRPr lang="zh-CN" altLang="en-US" sz="2665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H" panose="00020600040101010101" pitchFamily="18" charset="-122"/>
              <a:sym typeface="+mn-lt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5371421" y="4208251"/>
            <a:ext cx="974903" cy="91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65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rPr>
              <a:t>点击功能</a:t>
            </a:r>
            <a:endParaRPr lang="zh-CN" altLang="en-US" sz="2665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H" panose="00020600040101010101" pitchFamily="18" charset="-122"/>
              <a:sym typeface="+mn-lt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6346324" y="4150062"/>
            <a:ext cx="4721689" cy="1029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点击帖子卡片任意区域（除互动图标外）：预计会进入该帖子的详情页，查看完整内容以及所有评论。  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点击帖子底部的点赞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/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共情图标（心形或拇指形图标）：为该帖子点赞，同时互动数量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+1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。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TextBox 55"/>
          <p:cNvSpPr txBox="1"/>
          <p:nvPr/>
        </p:nvSpPr>
        <p:spPr>
          <a:xfrm>
            <a:off x="6249970" y="1919698"/>
            <a:ext cx="4914396" cy="1509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en-US"/>
            </a:defPPr>
            <a:lvl1pPr marR="0" lvl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000" kern="0">
                <a:solidFill>
                  <a:srgbClr val="0070C0"/>
                </a:solidFill>
                <a:latin typeface="Impact" panose="020B0806030902050204" pitchFamily="34" charset="0"/>
                <a:ea typeface="微软雅黑" panose="020B0503020204020204" pitchFamily="34" charset="-122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860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432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2004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76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顶部状态栏： 显示当前时间和页面标题“社区”。  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帖子列表： 页面主体为垂直排列的帖子卡片。每张卡片包含： 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发布者信息： 使用“匿名用户”等保护用户隐私。 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发布时间： 精确到月、日、分钟。 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帖子正文内容： 展示用户分享的文字。    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互动数据： 在帖子底部显示点赞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共情等互动数量。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 bwMode="auto">
          <a:xfrm>
            <a:off x="1250326" y="2008970"/>
            <a:ext cx="3066932" cy="3059451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4000" dirty="0">
              <a:solidFill>
                <a:srgbClr val="0087CF"/>
              </a:solidFill>
              <a:cs typeface="+mn-ea"/>
              <a:sym typeface="+mn-lt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3713117" y="110706"/>
            <a:ext cx="4765766" cy="882231"/>
            <a:chOff x="3784390" y="377466"/>
            <a:chExt cx="4765766" cy="882231"/>
          </a:xfrm>
        </p:grpSpPr>
        <p:sp>
          <p:nvSpPr>
            <p:cNvPr id="36" name="矩形 35"/>
            <p:cNvSpPr/>
            <p:nvPr userDrawn="1"/>
          </p:nvSpPr>
          <p:spPr>
            <a:xfrm>
              <a:off x="4177717" y="377466"/>
              <a:ext cx="3979112" cy="5656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dirty="0">
                  <a:solidFill>
                    <a:srgbClr val="2A32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H" panose="00020600040101010101" pitchFamily="18" charset="-122"/>
                  <a:sym typeface="+mn-lt"/>
                </a:rPr>
                <a:t>08 </a:t>
              </a:r>
              <a:r>
                <a:rPr lang="zh-CN" altLang="en-US" sz="2800" dirty="0">
                  <a:solidFill>
                    <a:srgbClr val="2A32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H" panose="00020600040101010101" pitchFamily="18" charset="-122"/>
                  <a:sym typeface="+mn-lt"/>
                </a:rPr>
                <a:t>社区页</a:t>
              </a:r>
              <a:endParaRPr lang="zh-CN" altLang="en-US" sz="2800" dirty="0">
                <a:solidFill>
                  <a:srgbClr val="2A32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784390" y="998343"/>
              <a:ext cx="4765766" cy="261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26594" y="891178"/>
            <a:ext cx="2644822" cy="5421206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11" grpId="0" animBg="1"/>
      <p:bldP spid="6" grpId="0"/>
      <p:bldP spid="9" grpId="0"/>
      <p:bldP spid="10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/>
          <p:cNvSpPr/>
          <p:nvPr/>
        </p:nvSpPr>
        <p:spPr>
          <a:xfrm>
            <a:off x="5056094" y="4037196"/>
            <a:ext cx="6252882" cy="1869643"/>
          </a:xfrm>
          <a:prstGeom prst="rect">
            <a:avLst/>
          </a:prstGeom>
          <a:solidFill>
            <a:srgbClr val="2A3246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56094" y="1116956"/>
            <a:ext cx="6252882" cy="2394587"/>
          </a:xfrm>
          <a:prstGeom prst="rect">
            <a:avLst/>
          </a:prstGeom>
          <a:solidFill>
            <a:srgbClr val="BA8F2D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5166229" y="1807697"/>
            <a:ext cx="1071413" cy="91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65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rPr>
              <a:t>页面布局</a:t>
            </a:r>
            <a:endParaRPr lang="zh-CN" altLang="en-US" sz="2665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H" panose="00020600040101010101" pitchFamily="18" charset="-122"/>
              <a:sym typeface="+mn-lt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5213758" y="4566840"/>
            <a:ext cx="974903" cy="91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65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rPr>
              <a:t>点击功能</a:t>
            </a:r>
            <a:endParaRPr lang="zh-CN" altLang="en-US" sz="2665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H" panose="00020600040101010101" pitchFamily="18" charset="-122"/>
              <a:sym typeface="+mn-lt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6346324" y="4077691"/>
            <a:ext cx="4721689" cy="1749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点击“修改个人信息”：跳转至信息编辑页面，允许用户修改个人资料。 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点击“测试报告”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/“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心理测评”：跳转至历史测评记录列表页面。  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点击“我的收藏”：跳转至用户收藏过的文章、视频等资源列表。  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点击“退出登录”：弹出确认对话框，确认后清除登录状态并返回应用登录页。  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点击底部导航栏图标：快速切换至其他功能模块。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TextBox 55"/>
          <p:cNvSpPr txBox="1"/>
          <p:nvPr/>
        </p:nvSpPr>
        <p:spPr>
          <a:xfrm>
            <a:off x="6153617" y="1199501"/>
            <a:ext cx="4914396" cy="2229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en-US"/>
            </a:defPPr>
            <a:lvl1pPr marR="0" lvl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000" kern="0">
                <a:solidFill>
                  <a:srgbClr val="0070C0"/>
                </a:solidFill>
                <a:latin typeface="Impact" panose="020B0806030902050204" pitchFamily="34" charset="0"/>
                <a:ea typeface="微软雅黑" panose="020B0503020204020204" pitchFamily="34" charset="-122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860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432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2004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76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顶部个人信息区： 清晰展示用户的姓名、专业与年级、学号等核心身份信息。  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详细资料列表： 下方以列表形式展示邮箱、性别、入学时间等补充信息。  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功能入口区： 提供清晰的功能菜单入口，包括“修改个人信息”、“测试报告”、“心理测评”、“我的收藏”。  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安全操作区： 页面最底部放置醒目的“退出登录”按钮。  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底部导航栏： 固定显示“首页”、“咨询”、“社区”、“我的”，当前“我的”项处于高亮选中状态。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 bwMode="auto">
          <a:xfrm>
            <a:off x="1250326" y="2008970"/>
            <a:ext cx="3066932" cy="3059451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4000" dirty="0">
              <a:solidFill>
                <a:srgbClr val="0087CF"/>
              </a:solidFill>
              <a:cs typeface="+mn-ea"/>
              <a:sym typeface="+mn-lt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3713117" y="110706"/>
            <a:ext cx="4765766" cy="882231"/>
            <a:chOff x="3784390" y="377466"/>
            <a:chExt cx="4765766" cy="882231"/>
          </a:xfrm>
        </p:grpSpPr>
        <p:sp>
          <p:nvSpPr>
            <p:cNvPr id="36" name="矩形 35"/>
            <p:cNvSpPr/>
            <p:nvPr userDrawn="1"/>
          </p:nvSpPr>
          <p:spPr>
            <a:xfrm>
              <a:off x="4177717" y="377466"/>
              <a:ext cx="3979112" cy="5656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dirty="0">
                  <a:solidFill>
                    <a:srgbClr val="2A32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H" panose="00020600040101010101" pitchFamily="18" charset="-122"/>
                  <a:sym typeface="+mn-lt"/>
                </a:rPr>
                <a:t>09 </a:t>
              </a:r>
              <a:r>
                <a:rPr lang="zh-CN" altLang="en-US" sz="2800" dirty="0">
                  <a:solidFill>
                    <a:srgbClr val="2A32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H" panose="00020600040101010101" pitchFamily="18" charset="-122"/>
                  <a:sym typeface="+mn-lt"/>
                </a:rPr>
                <a:t>个人主页</a:t>
              </a:r>
              <a:endParaRPr lang="zh-CN" altLang="en-US" sz="2800" dirty="0">
                <a:solidFill>
                  <a:srgbClr val="2A32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784390" y="998343"/>
              <a:ext cx="4765766" cy="261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26594" y="931922"/>
            <a:ext cx="2644822" cy="5339718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11" grpId="0" animBg="1"/>
      <p:bldP spid="6" grpId="0"/>
      <p:bldP spid="9" grpId="0"/>
      <p:bldP spid="10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02059" y="469900"/>
            <a:ext cx="11147426" cy="5516558"/>
            <a:chOff x="402059" y="469900"/>
            <a:chExt cx="11147426" cy="5516558"/>
          </a:xfrm>
        </p:grpSpPr>
        <p:sp>
          <p:nvSpPr>
            <p:cNvPr id="14" name="圆角矩形 13"/>
            <p:cNvSpPr/>
            <p:nvPr/>
          </p:nvSpPr>
          <p:spPr>
            <a:xfrm>
              <a:off x="1219200" y="1358900"/>
              <a:ext cx="9613900" cy="3721100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28575">
              <a:solidFill>
                <a:srgbClr val="2A3246"/>
              </a:solidFill>
            </a:ln>
            <a:effectLst>
              <a:outerShdw blurRad="419100" dist="38100" dir="2700000" algn="tl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708916" y="3107529"/>
              <a:ext cx="791628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5400" dirty="0">
                  <a:solidFill>
                    <a:srgbClr val="2A32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H" panose="00020600040101010101" pitchFamily="18" charset="-122"/>
                  <a:sym typeface="+mn-lt"/>
                </a:rPr>
                <a:t>Web</a:t>
              </a:r>
              <a:r>
                <a:rPr lang="zh-CN" altLang="en-US" sz="5400" dirty="0">
                  <a:solidFill>
                    <a:srgbClr val="2A32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H" panose="00020600040101010101" pitchFamily="18" charset="-122"/>
                  <a:sym typeface="+mn-lt"/>
                </a:rPr>
                <a:t>端界面模型</a:t>
              </a:r>
              <a:endParaRPr lang="zh-CN" altLang="en-US" sz="5400" dirty="0">
                <a:solidFill>
                  <a:srgbClr val="2A32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endParaRPr>
            </a:p>
          </p:txBody>
        </p:sp>
        <p:sp>
          <p:nvSpPr>
            <p:cNvPr id="26" name="L 形 25"/>
            <p:cNvSpPr/>
            <p:nvPr/>
          </p:nvSpPr>
          <p:spPr>
            <a:xfrm rot="5400000">
              <a:off x="1131533" y="1265242"/>
              <a:ext cx="914400" cy="914400"/>
            </a:xfrm>
            <a:prstGeom prst="corner">
              <a:avLst>
                <a:gd name="adj1" fmla="val 9723"/>
                <a:gd name="adj2" fmla="val 8680"/>
              </a:avLst>
            </a:prstGeom>
            <a:solidFill>
              <a:srgbClr val="2A32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L 形 26"/>
            <p:cNvSpPr/>
            <p:nvPr/>
          </p:nvSpPr>
          <p:spPr>
            <a:xfrm rot="10800000">
              <a:off x="9992726" y="1265242"/>
              <a:ext cx="914400" cy="914400"/>
            </a:xfrm>
            <a:prstGeom prst="corner">
              <a:avLst>
                <a:gd name="adj1" fmla="val 9723"/>
                <a:gd name="adj2" fmla="val 8680"/>
              </a:avLst>
            </a:prstGeom>
            <a:solidFill>
              <a:srgbClr val="2A32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8" name="组合 27"/>
            <p:cNvGrpSpPr/>
            <p:nvPr/>
          </p:nvGrpSpPr>
          <p:grpSpPr>
            <a:xfrm rot="10800000">
              <a:off x="1131533" y="4259258"/>
              <a:ext cx="9786351" cy="914400"/>
              <a:chOff x="1120775" y="4576758"/>
              <a:chExt cx="9786351" cy="914400"/>
            </a:xfrm>
          </p:grpSpPr>
          <p:sp>
            <p:nvSpPr>
              <p:cNvPr id="31" name="L 形 30"/>
              <p:cNvSpPr/>
              <p:nvPr/>
            </p:nvSpPr>
            <p:spPr>
              <a:xfrm rot="5400000">
                <a:off x="1120775" y="4576758"/>
                <a:ext cx="914400" cy="914400"/>
              </a:xfrm>
              <a:prstGeom prst="corner">
                <a:avLst>
                  <a:gd name="adj1" fmla="val 9723"/>
                  <a:gd name="adj2" fmla="val 8680"/>
                </a:avLst>
              </a:prstGeom>
              <a:solidFill>
                <a:srgbClr val="2A324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L 形 31"/>
              <p:cNvSpPr/>
              <p:nvPr/>
            </p:nvSpPr>
            <p:spPr>
              <a:xfrm rot="10800000">
                <a:off x="9992726" y="4576758"/>
                <a:ext cx="914400" cy="914400"/>
              </a:xfrm>
              <a:prstGeom prst="corner">
                <a:avLst>
                  <a:gd name="adj1" fmla="val 9723"/>
                  <a:gd name="adj2" fmla="val 8680"/>
                </a:avLst>
              </a:prstGeom>
              <a:solidFill>
                <a:srgbClr val="2A324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402060" y="469900"/>
              <a:ext cx="11147425" cy="5516558"/>
              <a:chOff x="402060" y="469900"/>
              <a:chExt cx="11147425" cy="5516558"/>
            </a:xfrm>
          </p:grpSpPr>
          <p:cxnSp>
            <p:nvCxnSpPr>
              <p:cNvPr id="34" name="直接连接符 33"/>
              <p:cNvCxnSpPr/>
              <p:nvPr/>
            </p:nvCxnSpPr>
            <p:spPr>
              <a:xfrm flipH="1">
                <a:off x="10939885" y="469900"/>
                <a:ext cx="609600" cy="698500"/>
              </a:xfrm>
              <a:prstGeom prst="line">
                <a:avLst/>
              </a:prstGeom>
              <a:ln>
                <a:gradFill>
                  <a:gsLst>
                    <a:gs pos="0">
                      <a:srgbClr val="BA8F2D">
                        <a:alpha val="0"/>
                      </a:srgbClr>
                    </a:gs>
                    <a:gs pos="100000">
                      <a:srgbClr val="2A3246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 flipH="1">
                <a:off x="402060" y="5287958"/>
                <a:ext cx="609600" cy="698500"/>
              </a:xfrm>
              <a:prstGeom prst="line">
                <a:avLst/>
              </a:prstGeom>
              <a:ln>
                <a:gradFill>
                  <a:gsLst>
                    <a:gs pos="100000">
                      <a:srgbClr val="BA8F2D">
                        <a:alpha val="0"/>
                      </a:srgbClr>
                    </a:gs>
                    <a:gs pos="0">
                      <a:srgbClr val="2A3246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组合 35"/>
            <p:cNvGrpSpPr/>
            <p:nvPr/>
          </p:nvGrpSpPr>
          <p:grpSpPr>
            <a:xfrm rot="10800000" flipH="1">
              <a:off x="402059" y="469900"/>
              <a:ext cx="11147426" cy="5516558"/>
              <a:chOff x="402060" y="469900"/>
              <a:chExt cx="11147425" cy="5516558"/>
            </a:xfrm>
          </p:grpSpPr>
          <p:cxnSp>
            <p:nvCxnSpPr>
              <p:cNvPr id="37" name="直接连接符 36"/>
              <p:cNvCxnSpPr/>
              <p:nvPr/>
            </p:nvCxnSpPr>
            <p:spPr>
              <a:xfrm flipH="1">
                <a:off x="10939885" y="469900"/>
                <a:ext cx="609600" cy="698500"/>
              </a:xfrm>
              <a:prstGeom prst="line">
                <a:avLst/>
              </a:prstGeom>
              <a:ln>
                <a:gradFill>
                  <a:gsLst>
                    <a:gs pos="0">
                      <a:srgbClr val="BA8F2D">
                        <a:alpha val="0"/>
                      </a:srgbClr>
                    </a:gs>
                    <a:gs pos="100000">
                      <a:srgbClr val="2A3246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/>
            </p:nvCxnSpPr>
            <p:spPr>
              <a:xfrm flipH="1">
                <a:off x="402060" y="5287958"/>
                <a:ext cx="609600" cy="698500"/>
              </a:xfrm>
              <a:prstGeom prst="line">
                <a:avLst/>
              </a:prstGeom>
              <a:ln>
                <a:gradFill>
                  <a:gsLst>
                    <a:gs pos="100000">
                      <a:srgbClr val="BA8F2D">
                        <a:alpha val="0"/>
                      </a:srgbClr>
                    </a:gs>
                    <a:gs pos="0">
                      <a:srgbClr val="2A3246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9" name="文本框 38"/>
          <p:cNvSpPr txBox="1"/>
          <p:nvPr/>
        </p:nvSpPr>
        <p:spPr>
          <a:xfrm>
            <a:off x="2848994" y="1660979"/>
            <a:ext cx="58894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dirty="0">
                <a:solidFill>
                  <a:srgbClr val="BA8F2D"/>
                </a:solidFill>
                <a:latin typeface="阿里巴巴普惠体 L" panose="00020600040101010101" pitchFamily="18" charset="-122"/>
                <a:ea typeface="阿里巴巴普惠体 L" panose="00020600040101010101" pitchFamily="18" charset="-122"/>
                <a:cs typeface="阿里巴巴普惠体 L" panose="00020600040101010101" pitchFamily="18" charset="-122"/>
                <a:sym typeface="+mn-lt"/>
              </a:rPr>
              <a:t>02</a:t>
            </a:r>
            <a:endParaRPr lang="zh-CN" altLang="en-US" sz="8800" dirty="0">
              <a:solidFill>
                <a:srgbClr val="BA8F2D"/>
              </a:solidFill>
              <a:latin typeface="阿里巴巴普惠体 L" panose="00020600040101010101" pitchFamily="18" charset="-122"/>
              <a:ea typeface="阿里巴巴普惠体 L" panose="00020600040101010101" pitchFamily="18" charset="-122"/>
              <a:cs typeface="阿里巴巴普惠体 L" panose="00020600040101010101" pitchFamily="18" charset="-122"/>
              <a:sym typeface="+mn-lt"/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1051725" y="1061619"/>
            <a:ext cx="3785727" cy="750378"/>
            <a:chOff x="1064741" y="1843186"/>
            <a:chExt cx="3785727" cy="750378"/>
          </a:xfrm>
        </p:grpSpPr>
        <p:sp>
          <p:nvSpPr>
            <p:cNvPr id="44" name="Oval 68"/>
            <p:cNvSpPr>
              <a:spLocks noChangeArrowheads="1"/>
            </p:cNvSpPr>
            <p:nvPr/>
          </p:nvSpPr>
          <p:spPr bwMode="auto">
            <a:xfrm flipH="1">
              <a:off x="1064741" y="1843186"/>
              <a:ext cx="752008" cy="750378"/>
            </a:xfrm>
            <a:prstGeom prst="ellipse">
              <a:avLst/>
            </a:prstGeom>
            <a:solidFill>
              <a:srgbClr val="BA8F2D"/>
            </a:solidFill>
            <a:ln w="57150">
              <a:noFill/>
              <a:round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30000"/>
                </a:lnSpc>
              </a:pPr>
              <a:endParaRPr lang="en-US" sz="1000" dirty="0">
                <a:solidFill>
                  <a:srgbClr val="BA8F2D"/>
                </a:solidFill>
                <a:cs typeface="+mn-ea"/>
                <a:sym typeface="+mn-lt"/>
              </a:endParaRPr>
            </a:p>
          </p:txBody>
        </p:sp>
        <p:sp>
          <p:nvSpPr>
            <p:cNvPr id="45" name="Rectangle 2"/>
            <p:cNvSpPr/>
            <p:nvPr/>
          </p:nvSpPr>
          <p:spPr bwMode="auto">
            <a:xfrm>
              <a:off x="1200777" y="1887114"/>
              <a:ext cx="479933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30000"/>
                </a:lnSpc>
              </a:pPr>
              <a:r>
                <a:rPr lang="id-ID" sz="4400" dirty="0">
                  <a:solidFill>
                    <a:prstClr val="white"/>
                  </a:solidFill>
                  <a:cs typeface="+mn-ea"/>
                  <a:sym typeface="+mn-lt"/>
                </a:rPr>
                <a:t>1</a:t>
              </a:r>
              <a:endParaRPr lang="en-US" sz="440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815193" y="1876774"/>
              <a:ext cx="3035275" cy="591921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2000" b="1" dirty="0">
                  <a:solidFill>
                    <a:srgbClr val="686769"/>
                  </a:solidFill>
                  <a:cs typeface="+mn-ea"/>
                  <a:sym typeface="+mn-lt"/>
                </a:rPr>
                <a:t>登录</a:t>
              </a:r>
              <a:endParaRPr lang="en-US" altLang="zh-CN" sz="2000" b="1" dirty="0">
                <a:solidFill>
                  <a:srgbClr val="68676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104625" y="963549"/>
            <a:ext cx="4718290" cy="750378"/>
            <a:chOff x="1064741" y="1843186"/>
            <a:chExt cx="4718290" cy="750378"/>
          </a:xfrm>
        </p:grpSpPr>
        <p:sp>
          <p:nvSpPr>
            <p:cNvPr id="50" name="Oval 68"/>
            <p:cNvSpPr>
              <a:spLocks noChangeArrowheads="1"/>
            </p:cNvSpPr>
            <p:nvPr/>
          </p:nvSpPr>
          <p:spPr bwMode="auto">
            <a:xfrm flipH="1">
              <a:off x="1064741" y="1843186"/>
              <a:ext cx="752008" cy="750378"/>
            </a:xfrm>
            <a:prstGeom prst="ellipse">
              <a:avLst/>
            </a:prstGeom>
            <a:solidFill>
              <a:srgbClr val="2A3246"/>
            </a:solidFill>
            <a:ln w="57150">
              <a:noFill/>
              <a:round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30000"/>
                </a:lnSpc>
              </a:pPr>
              <a:endParaRPr lang="en-US" sz="100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1" name="Rectangle 2"/>
            <p:cNvSpPr/>
            <p:nvPr/>
          </p:nvSpPr>
          <p:spPr bwMode="auto">
            <a:xfrm>
              <a:off x="1200777" y="1887114"/>
              <a:ext cx="479933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30000"/>
                </a:lnSpc>
              </a:pPr>
              <a:r>
                <a:rPr lang="en-US" sz="4400" dirty="0">
                  <a:solidFill>
                    <a:prstClr val="white"/>
                  </a:solidFill>
                  <a:cs typeface="+mn-ea"/>
                  <a:sym typeface="+mn-lt"/>
                </a:rPr>
                <a:t>2</a:t>
              </a:r>
              <a:endParaRPr lang="en-US" sz="440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1898627" y="1934912"/>
              <a:ext cx="3884404" cy="545754"/>
              <a:chOff x="2779299" y="1186864"/>
              <a:chExt cx="3884404" cy="545754"/>
            </a:xfrm>
          </p:grpSpPr>
          <p:sp>
            <p:nvSpPr>
              <p:cNvPr id="53" name="TextBox 52"/>
              <p:cNvSpPr txBox="1"/>
              <p:nvPr/>
            </p:nvSpPr>
            <p:spPr>
              <a:xfrm>
                <a:off x="2779299" y="1397830"/>
                <a:ext cx="3884404" cy="2728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2833457" y="1186864"/>
                <a:ext cx="3035275" cy="545754"/>
              </a:xfrm>
              <a:prstGeom prst="rect">
                <a:avLst/>
              </a:prstGeom>
              <a:noFill/>
            </p:spPr>
            <p:txBody>
              <a:bodyPr wrap="square" lIns="182843" tIns="91422" rIns="182843" bIns="91422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endPara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>
            <a:off x="1051725" y="1960203"/>
            <a:ext cx="4718290" cy="750378"/>
            <a:chOff x="1064741" y="1843186"/>
            <a:chExt cx="4718290" cy="750378"/>
          </a:xfrm>
        </p:grpSpPr>
        <p:sp>
          <p:nvSpPr>
            <p:cNvPr id="56" name="Oval 68"/>
            <p:cNvSpPr>
              <a:spLocks noChangeArrowheads="1"/>
            </p:cNvSpPr>
            <p:nvPr/>
          </p:nvSpPr>
          <p:spPr bwMode="auto">
            <a:xfrm flipH="1">
              <a:off x="1064741" y="1843186"/>
              <a:ext cx="752008" cy="750378"/>
            </a:xfrm>
            <a:prstGeom prst="ellipse">
              <a:avLst/>
            </a:prstGeom>
            <a:solidFill>
              <a:srgbClr val="2A3246"/>
            </a:solidFill>
            <a:ln w="57150">
              <a:noFill/>
              <a:round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30000"/>
                </a:lnSpc>
              </a:pPr>
              <a:endParaRPr lang="en-US" sz="100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7" name="Rectangle 2"/>
            <p:cNvSpPr/>
            <p:nvPr/>
          </p:nvSpPr>
          <p:spPr bwMode="auto">
            <a:xfrm>
              <a:off x="1200777" y="1887114"/>
              <a:ext cx="479933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30000"/>
                </a:lnSpc>
              </a:pPr>
              <a:r>
                <a:rPr lang="en-US" sz="4400" dirty="0">
                  <a:solidFill>
                    <a:prstClr val="white"/>
                  </a:solidFill>
                  <a:cs typeface="+mn-ea"/>
                  <a:sym typeface="+mn-lt"/>
                </a:rPr>
                <a:t>3</a:t>
              </a:r>
              <a:endParaRPr lang="en-US" sz="440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1815193" y="1936543"/>
              <a:ext cx="3967838" cy="591921"/>
              <a:chOff x="2695865" y="1188495"/>
              <a:chExt cx="3967838" cy="591921"/>
            </a:xfrm>
          </p:grpSpPr>
          <p:sp>
            <p:nvSpPr>
              <p:cNvPr id="59" name="TextBox 58"/>
              <p:cNvSpPr txBox="1"/>
              <p:nvPr/>
            </p:nvSpPr>
            <p:spPr>
              <a:xfrm>
                <a:off x="2779299" y="1383316"/>
                <a:ext cx="3884404" cy="2728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2695865" y="1188495"/>
                <a:ext cx="3035275" cy="591921"/>
              </a:xfrm>
              <a:prstGeom prst="rect">
                <a:avLst/>
              </a:prstGeom>
              <a:noFill/>
            </p:spPr>
            <p:txBody>
              <a:bodyPr wrap="square" lIns="182843" tIns="91422" rIns="182843" bIns="91422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2000" b="1" dirty="0">
                    <a:solidFill>
                      <a:srgbClr val="686769"/>
                    </a:solidFill>
                    <a:cs typeface="+mn-ea"/>
                    <a:sym typeface="+mn-lt"/>
                  </a:rPr>
                  <a:t>注册账号</a:t>
                </a:r>
                <a:endParaRPr lang="en-US" altLang="zh-CN" sz="2000" b="1" dirty="0">
                  <a:solidFill>
                    <a:srgbClr val="686769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6132856" y="1891558"/>
            <a:ext cx="3848552" cy="750378"/>
            <a:chOff x="1064741" y="1843186"/>
            <a:chExt cx="3848552" cy="750378"/>
          </a:xfrm>
        </p:grpSpPr>
        <p:sp>
          <p:nvSpPr>
            <p:cNvPr id="62" name="Oval 68"/>
            <p:cNvSpPr>
              <a:spLocks noChangeArrowheads="1"/>
            </p:cNvSpPr>
            <p:nvPr/>
          </p:nvSpPr>
          <p:spPr bwMode="auto">
            <a:xfrm flipH="1">
              <a:off x="1064741" y="1843186"/>
              <a:ext cx="752008" cy="750378"/>
            </a:xfrm>
            <a:prstGeom prst="ellipse">
              <a:avLst/>
            </a:prstGeom>
            <a:solidFill>
              <a:srgbClr val="BA8F2D"/>
            </a:solidFill>
            <a:ln w="57150">
              <a:noFill/>
              <a:round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30000"/>
                </a:lnSpc>
              </a:pPr>
              <a:endParaRPr lang="en-US" sz="100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3" name="Rectangle 2"/>
            <p:cNvSpPr/>
            <p:nvPr/>
          </p:nvSpPr>
          <p:spPr bwMode="auto">
            <a:xfrm>
              <a:off x="1200777" y="1887114"/>
              <a:ext cx="479933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30000"/>
                </a:lnSpc>
              </a:pPr>
              <a:r>
                <a:rPr lang="en-US" sz="4400" dirty="0">
                  <a:solidFill>
                    <a:prstClr val="white"/>
                  </a:solidFill>
                  <a:cs typeface="+mn-ea"/>
                  <a:sym typeface="+mn-lt"/>
                </a:rPr>
                <a:t>4</a:t>
              </a:r>
              <a:endParaRPr lang="en-US" sz="440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878018" y="1907488"/>
              <a:ext cx="3035275" cy="591921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2000" b="1" dirty="0">
                  <a:solidFill>
                    <a:srgbClr val="686769"/>
                  </a:solidFill>
                  <a:cs typeface="+mn-ea"/>
                  <a:sym typeface="+mn-lt"/>
                </a:rPr>
                <a:t>首页菜单</a:t>
              </a:r>
              <a:endParaRPr lang="en-US" altLang="zh-CN" sz="2000" b="1" dirty="0">
                <a:solidFill>
                  <a:srgbClr val="68676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1094236" y="2907700"/>
            <a:ext cx="3806327" cy="750378"/>
            <a:chOff x="1064741" y="1843186"/>
            <a:chExt cx="3806327" cy="750378"/>
          </a:xfrm>
        </p:grpSpPr>
        <p:sp>
          <p:nvSpPr>
            <p:cNvPr id="68" name="Oval 68"/>
            <p:cNvSpPr>
              <a:spLocks noChangeArrowheads="1"/>
            </p:cNvSpPr>
            <p:nvPr/>
          </p:nvSpPr>
          <p:spPr bwMode="auto">
            <a:xfrm flipH="1">
              <a:off x="1064741" y="1843186"/>
              <a:ext cx="752008" cy="750378"/>
            </a:xfrm>
            <a:prstGeom prst="ellipse">
              <a:avLst/>
            </a:prstGeom>
            <a:solidFill>
              <a:srgbClr val="BA8F2D"/>
            </a:solidFill>
            <a:ln w="57150">
              <a:noFill/>
              <a:round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30000"/>
                </a:lnSpc>
              </a:pPr>
              <a:endParaRPr lang="en-US" sz="100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9" name="Rectangle 2"/>
            <p:cNvSpPr/>
            <p:nvPr/>
          </p:nvSpPr>
          <p:spPr bwMode="auto">
            <a:xfrm>
              <a:off x="1200777" y="1887114"/>
              <a:ext cx="479933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30000"/>
                </a:lnSpc>
              </a:pPr>
              <a:r>
                <a:rPr lang="en-US" sz="4400" dirty="0">
                  <a:solidFill>
                    <a:prstClr val="white"/>
                  </a:solidFill>
                  <a:cs typeface="+mn-ea"/>
                  <a:sym typeface="+mn-lt"/>
                </a:rPr>
                <a:t>5</a:t>
              </a:r>
              <a:endParaRPr lang="en-US" sz="440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835793" y="1931027"/>
              <a:ext cx="3035275" cy="591921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2000" b="1" dirty="0">
                  <a:solidFill>
                    <a:srgbClr val="686769"/>
                  </a:solidFill>
                  <a:cs typeface="+mn-ea"/>
                  <a:sym typeface="+mn-lt"/>
                </a:rPr>
                <a:t>仪表盘菜单</a:t>
              </a:r>
              <a:endParaRPr lang="en-US" altLang="zh-CN" sz="2000" b="1" dirty="0">
                <a:solidFill>
                  <a:srgbClr val="68676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6179393" y="2828257"/>
            <a:ext cx="3876782" cy="750378"/>
            <a:chOff x="1064741" y="1843186"/>
            <a:chExt cx="3876782" cy="750378"/>
          </a:xfrm>
        </p:grpSpPr>
        <p:sp>
          <p:nvSpPr>
            <p:cNvPr id="74" name="Oval 68"/>
            <p:cNvSpPr>
              <a:spLocks noChangeArrowheads="1"/>
            </p:cNvSpPr>
            <p:nvPr/>
          </p:nvSpPr>
          <p:spPr bwMode="auto">
            <a:xfrm flipH="1">
              <a:off x="1064741" y="1843186"/>
              <a:ext cx="752008" cy="750378"/>
            </a:xfrm>
            <a:prstGeom prst="ellipse">
              <a:avLst/>
            </a:prstGeom>
            <a:solidFill>
              <a:srgbClr val="2A3246"/>
            </a:solidFill>
            <a:ln w="57150">
              <a:noFill/>
              <a:round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30000"/>
                </a:lnSpc>
              </a:pPr>
              <a:endParaRPr lang="en-US" sz="100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5" name="Rectangle 2"/>
            <p:cNvSpPr/>
            <p:nvPr/>
          </p:nvSpPr>
          <p:spPr bwMode="auto">
            <a:xfrm>
              <a:off x="1200777" y="1887114"/>
              <a:ext cx="479933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30000"/>
                </a:lnSpc>
              </a:pPr>
              <a:r>
                <a:rPr lang="en-US" sz="4400" dirty="0">
                  <a:solidFill>
                    <a:prstClr val="white"/>
                  </a:solidFill>
                  <a:cs typeface="+mn-ea"/>
                  <a:sym typeface="+mn-lt"/>
                </a:rPr>
                <a:t>6</a:t>
              </a:r>
              <a:endParaRPr lang="en-US" sz="440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1906248" y="1960176"/>
              <a:ext cx="3035275" cy="545754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b="1" dirty="0">
                  <a:solidFill>
                    <a:srgbClr val="686769"/>
                  </a:solidFill>
                  <a:cs typeface="+mn-ea"/>
                  <a:sym typeface="+mn-lt"/>
                </a:rPr>
                <a:t>预约管理菜单</a:t>
              </a:r>
              <a:endPara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81" name="矩形 80"/>
          <p:cNvSpPr/>
          <p:nvPr userDrawn="1"/>
        </p:nvSpPr>
        <p:spPr>
          <a:xfrm>
            <a:off x="4106444" y="110706"/>
            <a:ext cx="3979112" cy="565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dirty="0">
                <a:solidFill>
                  <a:srgbClr val="2A32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rPr>
              <a:t>目录</a:t>
            </a:r>
            <a:endParaRPr lang="zh-CN" altLang="en-US" sz="2800" dirty="0">
              <a:solidFill>
                <a:srgbClr val="2A32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H" panose="00020600040101010101" pitchFamily="18" charset="-122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966072" y="1048209"/>
            <a:ext cx="6273280" cy="581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rgbClr val="68676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忘记密码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68676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094236" y="5774071"/>
            <a:ext cx="3787280" cy="750378"/>
            <a:chOff x="1064741" y="1843186"/>
            <a:chExt cx="3787280" cy="750378"/>
          </a:xfrm>
        </p:grpSpPr>
        <p:sp>
          <p:nvSpPr>
            <p:cNvPr id="8" name="Oval 68"/>
            <p:cNvSpPr>
              <a:spLocks noChangeArrowheads="1"/>
            </p:cNvSpPr>
            <p:nvPr/>
          </p:nvSpPr>
          <p:spPr bwMode="auto">
            <a:xfrm flipH="1">
              <a:off x="1064741" y="1843186"/>
              <a:ext cx="752008" cy="750378"/>
            </a:xfrm>
            <a:prstGeom prst="ellipse">
              <a:avLst/>
            </a:prstGeom>
            <a:solidFill>
              <a:srgbClr val="2A3246"/>
            </a:solidFill>
            <a:ln w="57150">
              <a:noFill/>
              <a:round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30000"/>
                </a:lnSpc>
              </a:pPr>
              <a:endParaRPr lang="en-US" sz="100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" name="Rectangle 2"/>
            <p:cNvSpPr/>
            <p:nvPr/>
          </p:nvSpPr>
          <p:spPr bwMode="auto">
            <a:xfrm>
              <a:off x="1117343" y="1898484"/>
              <a:ext cx="655339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30000"/>
                </a:lnSpc>
              </a:pPr>
              <a:r>
                <a:rPr lang="en-US" sz="4400" dirty="0">
                  <a:solidFill>
                    <a:prstClr val="white"/>
                  </a:solidFill>
                  <a:cs typeface="+mn-ea"/>
                  <a:sym typeface="+mn-lt"/>
                </a:rPr>
                <a:t>11</a:t>
              </a:r>
              <a:endParaRPr lang="en-US" sz="440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2" name="TextBox 77"/>
            <p:cNvSpPr txBox="1"/>
            <p:nvPr/>
          </p:nvSpPr>
          <p:spPr>
            <a:xfrm>
              <a:off x="1816746" y="1861272"/>
              <a:ext cx="3035275" cy="591921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2000" b="1">
                  <a:solidFill>
                    <a:srgbClr val="686769"/>
                  </a:solidFill>
                  <a:cs typeface="+mn-ea"/>
                  <a:sym typeface="+mn-lt"/>
                </a:rPr>
                <a:t>社区管理菜单</a:t>
              </a:r>
              <a:endParaRPr lang="en-US" altLang="zh-CN" sz="2000" b="1" dirty="0">
                <a:solidFill>
                  <a:srgbClr val="68676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179393" y="3752976"/>
            <a:ext cx="3740746" cy="750378"/>
            <a:chOff x="1064741" y="1843186"/>
            <a:chExt cx="3740746" cy="750378"/>
          </a:xfrm>
        </p:grpSpPr>
        <p:sp>
          <p:nvSpPr>
            <p:cNvPr id="14" name="Oval 68"/>
            <p:cNvSpPr>
              <a:spLocks noChangeArrowheads="1"/>
            </p:cNvSpPr>
            <p:nvPr/>
          </p:nvSpPr>
          <p:spPr bwMode="auto">
            <a:xfrm flipH="1">
              <a:off x="1064741" y="1843186"/>
              <a:ext cx="752008" cy="750378"/>
            </a:xfrm>
            <a:prstGeom prst="ellipse">
              <a:avLst/>
            </a:prstGeom>
            <a:solidFill>
              <a:srgbClr val="BA8F2D"/>
            </a:solidFill>
            <a:ln w="57150">
              <a:noFill/>
              <a:round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30000"/>
                </a:lnSpc>
              </a:pPr>
              <a:endParaRPr lang="en-US" sz="100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5" name="Rectangle 2"/>
            <p:cNvSpPr/>
            <p:nvPr/>
          </p:nvSpPr>
          <p:spPr bwMode="auto">
            <a:xfrm>
              <a:off x="1200777" y="1887114"/>
              <a:ext cx="479933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30000"/>
                </a:lnSpc>
              </a:pPr>
              <a:r>
                <a:rPr lang="en-US" sz="4400" dirty="0">
                  <a:solidFill>
                    <a:prstClr val="white"/>
                  </a:solidFill>
                  <a:cs typeface="+mn-ea"/>
                  <a:sym typeface="+mn-lt"/>
                </a:rPr>
                <a:t>8</a:t>
              </a:r>
              <a:endParaRPr lang="en-US" sz="440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8" name="TextBox 71"/>
            <p:cNvSpPr txBox="1"/>
            <p:nvPr/>
          </p:nvSpPr>
          <p:spPr>
            <a:xfrm>
              <a:off x="1770212" y="1915683"/>
              <a:ext cx="3035275" cy="545754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b="1" dirty="0">
                  <a:solidFill>
                    <a:srgbClr val="686769"/>
                  </a:solidFill>
                  <a:cs typeface="+mn-ea"/>
                  <a:sym typeface="+mn-lt"/>
                </a:rPr>
                <a:t>管理员预约管理</a:t>
              </a:r>
              <a:endPara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094236" y="4818766"/>
            <a:ext cx="3787280" cy="750378"/>
            <a:chOff x="1064741" y="1843186"/>
            <a:chExt cx="3787280" cy="750378"/>
          </a:xfrm>
        </p:grpSpPr>
        <p:sp>
          <p:nvSpPr>
            <p:cNvPr id="20" name="Oval 68"/>
            <p:cNvSpPr>
              <a:spLocks noChangeArrowheads="1"/>
            </p:cNvSpPr>
            <p:nvPr/>
          </p:nvSpPr>
          <p:spPr bwMode="auto">
            <a:xfrm flipH="1">
              <a:off x="1064741" y="1843186"/>
              <a:ext cx="752008" cy="750378"/>
            </a:xfrm>
            <a:prstGeom prst="ellipse">
              <a:avLst/>
            </a:prstGeom>
            <a:solidFill>
              <a:srgbClr val="BA8F2D"/>
            </a:solidFill>
            <a:ln w="57150">
              <a:noFill/>
              <a:round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30000"/>
                </a:lnSpc>
              </a:pPr>
              <a:endParaRPr lang="en-US" sz="100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1" name="Rectangle 2"/>
            <p:cNvSpPr/>
            <p:nvPr/>
          </p:nvSpPr>
          <p:spPr bwMode="auto">
            <a:xfrm>
              <a:off x="1200777" y="1887114"/>
              <a:ext cx="479933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30000"/>
                </a:lnSpc>
              </a:pPr>
              <a:r>
                <a:rPr lang="en-US" sz="4400" dirty="0">
                  <a:solidFill>
                    <a:prstClr val="white"/>
                  </a:solidFill>
                  <a:cs typeface="+mn-ea"/>
                  <a:sym typeface="+mn-lt"/>
                </a:rPr>
                <a:t>9</a:t>
              </a:r>
              <a:endParaRPr lang="en-US" sz="440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4" name="TextBox 71"/>
            <p:cNvSpPr txBox="1"/>
            <p:nvPr/>
          </p:nvSpPr>
          <p:spPr>
            <a:xfrm>
              <a:off x="1816746" y="1945498"/>
              <a:ext cx="3035275" cy="545754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b="1" dirty="0">
                  <a:solidFill>
                    <a:srgbClr val="686769"/>
                  </a:solidFill>
                  <a:cs typeface="+mn-ea"/>
                  <a:sym typeface="+mn-lt"/>
                </a:rPr>
                <a:t>学生档案菜单</a:t>
              </a:r>
              <a:endPara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239786" y="4743988"/>
            <a:ext cx="3787280" cy="750378"/>
            <a:chOff x="1064741" y="1843186"/>
            <a:chExt cx="3787280" cy="750378"/>
          </a:xfrm>
        </p:grpSpPr>
        <p:sp>
          <p:nvSpPr>
            <p:cNvPr id="11" name="Oval 68"/>
            <p:cNvSpPr>
              <a:spLocks noChangeArrowheads="1"/>
            </p:cNvSpPr>
            <p:nvPr/>
          </p:nvSpPr>
          <p:spPr bwMode="auto">
            <a:xfrm flipH="1">
              <a:off x="1064741" y="1843186"/>
              <a:ext cx="752008" cy="750378"/>
            </a:xfrm>
            <a:prstGeom prst="ellipse">
              <a:avLst/>
            </a:prstGeom>
            <a:solidFill>
              <a:srgbClr val="2A3246"/>
            </a:solidFill>
            <a:ln w="57150">
              <a:noFill/>
              <a:round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30000"/>
                </a:lnSpc>
              </a:pPr>
              <a:endParaRPr lang="en-US" sz="100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6" name="Rectangle 2"/>
            <p:cNvSpPr/>
            <p:nvPr/>
          </p:nvSpPr>
          <p:spPr bwMode="auto">
            <a:xfrm>
              <a:off x="1087985" y="1897700"/>
              <a:ext cx="691615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30000"/>
                </a:lnSpc>
              </a:pPr>
              <a:r>
                <a:rPr lang="en-US" sz="4400" dirty="0">
                  <a:solidFill>
                    <a:prstClr val="white"/>
                  </a:solidFill>
                  <a:cs typeface="+mn-ea"/>
                  <a:sym typeface="+mn-lt"/>
                </a:rPr>
                <a:t>10</a:t>
              </a:r>
              <a:endParaRPr lang="en-US" sz="440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7" name="TextBox 77"/>
            <p:cNvSpPr txBox="1"/>
            <p:nvPr/>
          </p:nvSpPr>
          <p:spPr>
            <a:xfrm>
              <a:off x="1816746" y="1861272"/>
              <a:ext cx="3035275" cy="591921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2000" b="1" dirty="0">
                  <a:solidFill>
                    <a:srgbClr val="686769"/>
                  </a:solidFill>
                  <a:cs typeface="+mn-ea"/>
                  <a:sym typeface="+mn-lt"/>
                </a:rPr>
                <a:t>资源管理菜单</a:t>
              </a:r>
              <a:endParaRPr lang="en-US" altLang="zh-CN" sz="2000" b="1" dirty="0">
                <a:solidFill>
                  <a:srgbClr val="68676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094236" y="3871269"/>
            <a:ext cx="3787280" cy="750378"/>
            <a:chOff x="1064741" y="1843186"/>
            <a:chExt cx="3787280" cy="750378"/>
          </a:xfrm>
        </p:grpSpPr>
        <p:sp>
          <p:nvSpPr>
            <p:cNvPr id="23" name="Oval 68"/>
            <p:cNvSpPr>
              <a:spLocks noChangeArrowheads="1"/>
            </p:cNvSpPr>
            <p:nvPr/>
          </p:nvSpPr>
          <p:spPr bwMode="auto">
            <a:xfrm flipH="1">
              <a:off x="1064741" y="1843186"/>
              <a:ext cx="752008" cy="750378"/>
            </a:xfrm>
            <a:prstGeom prst="ellipse">
              <a:avLst/>
            </a:prstGeom>
            <a:solidFill>
              <a:srgbClr val="2A3246"/>
            </a:solidFill>
            <a:ln w="57150">
              <a:noFill/>
              <a:round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30000"/>
                </a:lnSpc>
              </a:pPr>
              <a:endParaRPr lang="en-US" sz="100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5" name="Rectangle 2"/>
            <p:cNvSpPr/>
            <p:nvPr/>
          </p:nvSpPr>
          <p:spPr bwMode="auto">
            <a:xfrm>
              <a:off x="1200777" y="1887114"/>
              <a:ext cx="479933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30000"/>
                </a:lnSpc>
              </a:pPr>
              <a:r>
                <a:rPr lang="en-US" sz="4400" dirty="0">
                  <a:solidFill>
                    <a:prstClr val="white"/>
                  </a:solidFill>
                  <a:cs typeface="+mn-ea"/>
                  <a:sym typeface="+mn-lt"/>
                </a:rPr>
                <a:t>7</a:t>
              </a:r>
              <a:endParaRPr lang="en-US" sz="440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6" name="TextBox 77"/>
            <p:cNvSpPr txBox="1"/>
            <p:nvPr/>
          </p:nvSpPr>
          <p:spPr>
            <a:xfrm>
              <a:off x="1816746" y="1861272"/>
              <a:ext cx="3035275" cy="591921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2000" b="1" dirty="0">
                  <a:solidFill>
                    <a:srgbClr val="686769"/>
                  </a:solidFill>
                  <a:cs typeface="+mn-ea"/>
                  <a:sym typeface="+mn-lt"/>
                </a:rPr>
                <a:t>咨询师预约管理</a:t>
              </a:r>
              <a:endParaRPr lang="en-US" altLang="zh-CN" sz="2000" b="1" dirty="0">
                <a:solidFill>
                  <a:srgbClr val="686769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/>
          <p:cNvSpPr/>
          <p:nvPr/>
        </p:nvSpPr>
        <p:spPr>
          <a:xfrm>
            <a:off x="5413584" y="3888527"/>
            <a:ext cx="6252882" cy="1795098"/>
          </a:xfrm>
          <a:prstGeom prst="rect">
            <a:avLst/>
          </a:prstGeom>
          <a:solidFill>
            <a:srgbClr val="2A3246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413584" y="1791900"/>
            <a:ext cx="6252882" cy="1637100"/>
          </a:xfrm>
          <a:prstGeom prst="rect">
            <a:avLst/>
          </a:prstGeom>
          <a:solidFill>
            <a:srgbClr val="BA8F2D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5466661" y="2086886"/>
            <a:ext cx="1071413" cy="91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65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rPr>
              <a:t>页面布局</a:t>
            </a:r>
            <a:endParaRPr lang="zh-CN" altLang="en-US" sz="2665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H" panose="00020600040101010101" pitchFamily="18" charset="-122"/>
              <a:sym typeface="+mn-lt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5514915" y="4329680"/>
            <a:ext cx="974903" cy="91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65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rPr>
              <a:t>点击功能</a:t>
            </a:r>
            <a:endParaRPr lang="zh-CN" altLang="en-US" sz="2665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H" panose="00020600040101010101" pitchFamily="18" charset="-122"/>
              <a:sym typeface="+mn-lt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6604244" y="3888527"/>
            <a:ext cx="4404449" cy="1749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在输入框内点击：可输入对应的邮箱和密码。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点击“记住密码”复选框：勾选后，下次在同一设备打开时自动填充登录信息。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点击“立即登录”按钮：系统验证邮箱和密码，验证通过后进入后台管理系统首页。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点击“忘记密码？”：跳转至密码重置流程页面。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点击“去注册”：跳转至管理员账号注册页面。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TextBox 55"/>
          <p:cNvSpPr txBox="1"/>
          <p:nvPr/>
        </p:nvSpPr>
        <p:spPr>
          <a:xfrm>
            <a:off x="6538074" y="1855799"/>
            <a:ext cx="4894914" cy="1509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en-US"/>
            </a:defPPr>
            <a:lvl1pPr marR="0" lvl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000" kern="0">
                <a:solidFill>
                  <a:srgbClr val="0070C0"/>
                </a:solidFill>
                <a:latin typeface="Impact" panose="020B0806030902050204" pitchFamily="34" charset="0"/>
                <a:ea typeface="微软雅黑" panose="020B0503020204020204" pitchFamily="34" charset="-122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860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432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2004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76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品牌展示区： 左侧大面积区域展示系统名称。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登录表单区： 右侧为登录操作区，顶部有“欢迎使用”欢迎语。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表单字段： 包含“电子邮箱”和“密码”两个主要输入框。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辅助功能： 表单下方有“记住密码”复选框和“忘记密码？”链接。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主操作按钮： 醒目的“立即登录”按钮。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注册引导： 底部有“没有帐号？去注册”的文本链接。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 bwMode="auto">
          <a:xfrm>
            <a:off x="1250326" y="2008970"/>
            <a:ext cx="3066932" cy="3059451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4000" dirty="0">
              <a:solidFill>
                <a:srgbClr val="0087CF"/>
              </a:solidFill>
              <a:cs typeface="+mn-ea"/>
              <a:sym typeface="+mn-lt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3713117" y="110706"/>
            <a:ext cx="4765766" cy="882231"/>
            <a:chOff x="3784390" y="377466"/>
            <a:chExt cx="4765766" cy="882231"/>
          </a:xfrm>
        </p:grpSpPr>
        <p:sp>
          <p:nvSpPr>
            <p:cNvPr id="36" name="矩形 35"/>
            <p:cNvSpPr/>
            <p:nvPr userDrawn="1"/>
          </p:nvSpPr>
          <p:spPr>
            <a:xfrm>
              <a:off x="4177717" y="377466"/>
              <a:ext cx="3979112" cy="5656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dirty="0">
                  <a:solidFill>
                    <a:srgbClr val="2A32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H" panose="00020600040101010101" pitchFamily="18" charset="-122"/>
                  <a:sym typeface="+mn-lt"/>
                </a:rPr>
                <a:t>01 </a:t>
              </a:r>
              <a:r>
                <a:rPr lang="zh-CN" altLang="en-US" sz="2800" dirty="0">
                  <a:solidFill>
                    <a:srgbClr val="2A32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H" panose="00020600040101010101" pitchFamily="18" charset="-122"/>
                  <a:sym typeface="+mn-lt"/>
                </a:rPr>
                <a:t>登录页</a:t>
              </a:r>
              <a:endParaRPr lang="zh-CN" altLang="en-US" sz="2800" dirty="0">
                <a:solidFill>
                  <a:srgbClr val="2A32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784390" y="998343"/>
              <a:ext cx="4765766" cy="261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534" y="2302195"/>
            <a:ext cx="4663139" cy="3000794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11" grpId="0" animBg="1"/>
      <p:bldP spid="6" grpId="0"/>
      <p:bldP spid="9" grpId="0"/>
      <p:bldP spid="10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/>
          <p:cNvSpPr/>
          <p:nvPr/>
        </p:nvSpPr>
        <p:spPr>
          <a:xfrm>
            <a:off x="5413584" y="3888527"/>
            <a:ext cx="6252882" cy="1795098"/>
          </a:xfrm>
          <a:prstGeom prst="rect">
            <a:avLst/>
          </a:prstGeom>
          <a:solidFill>
            <a:srgbClr val="2A3246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413584" y="1791900"/>
            <a:ext cx="6252882" cy="1637100"/>
          </a:xfrm>
          <a:prstGeom prst="rect">
            <a:avLst/>
          </a:prstGeom>
          <a:solidFill>
            <a:srgbClr val="BA8F2D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5466661" y="2086886"/>
            <a:ext cx="1071413" cy="91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65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rPr>
              <a:t>页面布局</a:t>
            </a:r>
            <a:endParaRPr lang="zh-CN" altLang="en-US" sz="2665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H" panose="00020600040101010101" pitchFamily="18" charset="-122"/>
              <a:sym typeface="+mn-lt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5514915" y="4329680"/>
            <a:ext cx="974903" cy="91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65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rPr>
              <a:t>点击功能</a:t>
            </a:r>
            <a:endParaRPr lang="zh-CN" altLang="en-US" sz="2665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H" panose="00020600040101010101" pitchFamily="18" charset="-122"/>
              <a:sym typeface="+mn-lt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6591149" y="4271491"/>
            <a:ext cx="4404449" cy="1029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获取验证码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：向指定邮箱发送验证码，按钮进入倒计时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确认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：验证表单信息，通过后完成密码重置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去登录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：跳转至登录页面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去注册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：跳转至账号注册页面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TextBox 55"/>
          <p:cNvSpPr txBox="1"/>
          <p:nvPr/>
        </p:nvSpPr>
        <p:spPr>
          <a:xfrm>
            <a:off x="6538074" y="1855799"/>
            <a:ext cx="4894914" cy="1749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en-US"/>
            </a:defPPr>
            <a:lvl1pPr marR="0" lvl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000" kern="0">
                <a:solidFill>
                  <a:srgbClr val="0070C0"/>
                </a:solidFill>
                <a:latin typeface="Impact" panose="020B0806030902050204" pitchFamily="34" charset="0"/>
                <a:ea typeface="微软雅黑" panose="020B0503020204020204" pitchFamily="34" charset="-122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860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432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2004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76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页面中央为密码重置卡片区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顶部显示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忘记密码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标题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依次排列以下表单项：电子邮箱输入框，验证码输入框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+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获取按钮，新密码输入框，确认密码输入框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底部为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确认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提交按钮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最下方提供账号导航链接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 bwMode="auto">
          <a:xfrm>
            <a:off x="1250326" y="2008970"/>
            <a:ext cx="3066932" cy="3059451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4000" dirty="0">
              <a:solidFill>
                <a:srgbClr val="0087CF"/>
              </a:solidFill>
              <a:cs typeface="+mn-ea"/>
              <a:sym typeface="+mn-lt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3713117" y="110706"/>
            <a:ext cx="4765766" cy="882231"/>
            <a:chOff x="3784390" y="377466"/>
            <a:chExt cx="4765766" cy="882231"/>
          </a:xfrm>
        </p:grpSpPr>
        <p:sp>
          <p:nvSpPr>
            <p:cNvPr id="36" name="矩形 35"/>
            <p:cNvSpPr/>
            <p:nvPr userDrawn="1"/>
          </p:nvSpPr>
          <p:spPr>
            <a:xfrm>
              <a:off x="4177717" y="377466"/>
              <a:ext cx="3979112" cy="5656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dirty="0">
                  <a:solidFill>
                    <a:srgbClr val="2A32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H" panose="00020600040101010101" pitchFamily="18" charset="-122"/>
                  <a:sym typeface="+mn-lt"/>
                </a:rPr>
                <a:t>02 </a:t>
              </a:r>
              <a:r>
                <a:rPr lang="zh-CN" altLang="en-US" sz="2800" dirty="0">
                  <a:solidFill>
                    <a:srgbClr val="2A32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H" panose="00020600040101010101" pitchFamily="18" charset="-122"/>
                  <a:sym typeface="+mn-lt"/>
                </a:rPr>
                <a:t>忘记密码</a:t>
              </a:r>
              <a:endParaRPr lang="zh-CN" altLang="en-US" sz="2800" dirty="0">
                <a:solidFill>
                  <a:srgbClr val="2A32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784390" y="998343"/>
              <a:ext cx="4765766" cy="261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91154" y="2302195"/>
            <a:ext cx="2931898" cy="3000794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11" grpId="0" animBg="1"/>
      <p:bldP spid="6" grpId="0"/>
      <p:bldP spid="9" grpId="0"/>
      <p:bldP spid="10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/>
          <p:cNvSpPr/>
          <p:nvPr/>
        </p:nvSpPr>
        <p:spPr>
          <a:xfrm>
            <a:off x="5413584" y="3888527"/>
            <a:ext cx="6252882" cy="1795098"/>
          </a:xfrm>
          <a:prstGeom prst="rect">
            <a:avLst/>
          </a:prstGeom>
          <a:solidFill>
            <a:srgbClr val="2A3246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413584" y="1791900"/>
            <a:ext cx="6252882" cy="1637100"/>
          </a:xfrm>
          <a:prstGeom prst="rect">
            <a:avLst/>
          </a:prstGeom>
          <a:solidFill>
            <a:srgbClr val="BA8F2D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5466661" y="2086886"/>
            <a:ext cx="1071413" cy="91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65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rPr>
              <a:t>页面布局</a:t>
            </a:r>
            <a:endParaRPr lang="zh-CN" altLang="en-US" sz="2665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H" panose="00020600040101010101" pitchFamily="18" charset="-122"/>
              <a:sym typeface="+mn-lt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5514915" y="4329680"/>
            <a:ext cx="974903" cy="91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65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rPr>
              <a:t>点击功能</a:t>
            </a:r>
            <a:endParaRPr lang="zh-CN" altLang="en-US" sz="2665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H" panose="00020600040101010101" pitchFamily="18" charset="-122"/>
              <a:sym typeface="+mn-lt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6591149" y="4271491"/>
            <a:ext cx="4404449" cy="789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获取验证码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：向邮箱发送验证码，按钮进入倒计时状态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确认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：验证所有信息格式正确且一致后，完成账号注册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去登录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：跳转至登录页面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TextBox 55"/>
          <p:cNvSpPr txBox="1"/>
          <p:nvPr/>
        </p:nvSpPr>
        <p:spPr>
          <a:xfrm>
            <a:off x="6538073" y="1855799"/>
            <a:ext cx="5062255" cy="150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en-US"/>
            </a:defPPr>
            <a:lvl1pPr marR="0" lvl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000" kern="0">
                <a:solidFill>
                  <a:srgbClr val="0070C0"/>
                </a:solidFill>
                <a:latin typeface="Impact" panose="020B0806030902050204" pitchFamily="34" charset="0"/>
                <a:ea typeface="微软雅黑" panose="020B0503020204020204" pitchFamily="34" charset="-122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860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432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2004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76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页面中央为账号注册卡片区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顶部显示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“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注册账号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”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标题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依次排列以下表单项：电子邮箱输入框，验证码输入框， 获取按钮，密码输入框，确认密码输入框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底部为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“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确认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”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提交按钮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最下方提供登录导航链接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 bwMode="auto">
          <a:xfrm>
            <a:off x="1250326" y="2008970"/>
            <a:ext cx="3066932" cy="3059451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4000" dirty="0">
              <a:solidFill>
                <a:srgbClr val="0087CF"/>
              </a:solidFill>
              <a:cs typeface="+mn-ea"/>
              <a:sym typeface="+mn-lt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3713117" y="110706"/>
            <a:ext cx="4765766" cy="882231"/>
            <a:chOff x="3784390" y="377466"/>
            <a:chExt cx="4765766" cy="882231"/>
          </a:xfrm>
        </p:grpSpPr>
        <p:sp>
          <p:nvSpPr>
            <p:cNvPr id="36" name="矩形 35"/>
            <p:cNvSpPr/>
            <p:nvPr userDrawn="1"/>
          </p:nvSpPr>
          <p:spPr>
            <a:xfrm>
              <a:off x="4177717" y="377466"/>
              <a:ext cx="3979112" cy="5656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dirty="0">
                  <a:solidFill>
                    <a:srgbClr val="2A32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H" panose="00020600040101010101" pitchFamily="18" charset="-122"/>
                  <a:sym typeface="+mn-lt"/>
                </a:rPr>
                <a:t>03 </a:t>
              </a:r>
              <a:r>
                <a:rPr lang="zh-CN" altLang="en-US" sz="2800" dirty="0">
                  <a:solidFill>
                    <a:srgbClr val="2A32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H" panose="00020600040101010101" pitchFamily="18" charset="-122"/>
                  <a:sym typeface="+mn-lt"/>
                </a:rPr>
                <a:t>登录页</a:t>
              </a:r>
              <a:endParaRPr lang="zh-CN" altLang="en-US" sz="2800" dirty="0">
                <a:solidFill>
                  <a:srgbClr val="2A32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784390" y="998343"/>
              <a:ext cx="4765766" cy="261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29429" y="2302195"/>
            <a:ext cx="2855347" cy="3000794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11" grpId="0" animBg="1"/>
      <p:bldP spid="6" grpId="0"/>
      <p:bldP spid="9" grpId="0"/>
      <p:bldP spid="10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/>
          <p:cNvSpPr/>
          <p:nvPr/>
        </p:nvSpPr>
        <p:spPr>
          <a:xfrm>
            <a:off x="5413584" y="3888527"/>
            <a:ext cx="6252882" cy="1795098"/>
          </a:xfrm>
          <a:prstGeom prst="rect">
            <a:avLst/>
          </a:prstGeom>
          <a:solidFill>
            <a:srgbClr val="2A3246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413584" y="1810274"/>
            <a:ext cx="6252882" cy="1637100"/>
          </a:xfrm>
          <a:prstGeom prst="rect">
            <a:avLst/>
          </a:prstGeom>
          <a:solidFill>
            <a:srgbClr val="BA8F2D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5466661" y="2086886"/>
            <a:ext cx="1071413" cy="91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65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rPr>
              <a:t>页面布局</a:t>
            </a:r>
            <a:endParaRPr lang="zh-CN" altLang="en-US" sz="2665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H" panose="00020600040101010101" pitchFamily="18" charset="-122"/>
              <a:sym typeface="+mn-lt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5514915" y="4329680"/>
            <a:ext cx="974903" cy="91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65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rPr>
              <a:t>点击功能</a:t>
            </a:r>
            <a:endParaRPr lang="zh-CN" altLang="en-US" sz="2665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H" panose="00020600040101010101" pitchFamily="18" charset="-122"/>
              <a:sym typeface="+mn-lt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6591149" y="4329680"/>
            <a:ext cx="4939003" cy="789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点击左侧各菜单项：高亮选中项，右侧内容区切换至对应功能模块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当前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首页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菜单项应处于默认选中状态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右侧内容区为首页概览，后续可添加数据统计卡片等功能组件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TextBox 55"/>
          <p:cNvSpPr txBox="1"/>
          <p:nvPr/>
        </p:nvSpPr>
        <p:spPr>
          <a:xfrm>
            <a:off x="6467897" y="2086886"/>
            <a:ext cx="5062255" cy="1028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en-US"/>
            </a:defPPr>
            <a:lvl1pPr marR="0" lvl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000" kern="0">
                <a:solidFill>
                  <a:srgbClr val="0070C0"/>
                </a:solidFill>
                <a:latin typeface="Impact" panose="020B0806030902050204" pitchFamily="34" charset="0"/>
                <a:ea typeface="微软雅黑" panose="020B0503020204020204" pitchFamily="34" charset="-122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860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432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2004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76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左侧为垂直导航菜单，包含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首页、仪表盘、预约管理、学生档案、资源管理、社区管理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选项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右侧主内容区显示系统欢迎语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"clear sky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今天心情怎么样？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"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采用经典后台管理系统布局，左侧固定导航，右侧动态内容区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 bwMode="auto">
          <a:xfrm>
            <a:off x="1250326" y="2008970"/>
            <a:ext cx="3066932" cy="3059451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4000" dirty="0">
              <a:solidFill>
                <a:srgbClr val="0087CF"/>
              </a:solidFill>
              <a:cs typeface="+mn-ea"/>
              <a:sym typeface="+mn-lt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3713117" y="110706"/>
            <a:ext cx="4765766" cy="882231"/>
            <a:chOff x="3784390" y="377466"/>
            <a:chExt cx="4765766" cy="882231"/>
          </a:xfrm>
        </p:grpSpPr>
        <p:sp>
          <p:nvSpPr>
            <p:cNvPr id="36" name="矩形 35"/>
            <p:cNvSpPr/>
            <p:nvPr userDrawn="1"/>
          </p:nvSpPr>
          <p:spPr>
            <a:xfrm>
              <a:off x="4177717" y="377466"/>
              <a:ext cx="3979112" cy="5656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dirty="0">
                  <a:solidFill>
                    <a:srgbClr val="2A32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H" panose="00020600040101010101" pitchFamily="18" charset="-122"/>
                  <a:sym typeface="+mn-lt"/>
                </a:rPr>
                <a:t>04 </a:t>
              </a:r>
              <a:r>
                <a:rPr lang="zh-CN" altLang="en-US" sz="2800" dirty="0">
                  <a:solidFill>
                    <a:srgbClr val="2A32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H" panose="00020600040101010101" pitchFamily="18" charset="-122"/>
                  <a:sym typeface="+mn-lt"/>
                </a:rPr>
                <a:t>首页菜单</a:t>
              </a:r>
              <a:endParaRPr lang="zh-CN" altLang="en-US" sz="2800" dirty="0">
                <a:solidFill>
                  <a:srgbClr val="2A32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784390" y="998343"/>
              <a:ext cx="4765766" cy="261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1435" y="2095218"/>
            <a:ext cx="4560047" cy="3306904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11" grpId="0" animBg="1"/>
      <p:bldP spid="6" grpId="0"/>
      <p:bldP spid="9" grpId="0"/>
      <p:bldP spid="10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/>
          <p:cNvSpPr/>
          <p:nvPr/>
        </p:nvSpPr>
        <p:spPr>
          <a:xfrm>
            <a:off x="5413584" y="3888527"/>
            <a:ext cx="6252882" cy="1795098"/>
          </a:xfrm>
          <a:prstGeom prst="rect">
            <a:avLst/>
          </a:prstGeom>
          <a:solidFill>
            <a:srgbClr val="2A3246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413584" y="1810274"/>
            <a:ext cx="6252882" cy="1637100"/>
          </a:xfrm>
          <a:prstGeom prst="rect">
            <a:avLst/>
          </a:prstGeom>
          <a:solidFill>
            <a:srgbClr val="BA8F2D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5466661" y="2086886"/>
            <a:ext cx="1071413" cy="91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65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rPr>
              <a:t>页面布局</a:t>
            </a:r>
            <a:endParaRPr lang="zh-CN" altLang="en-US" sz="2665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H" panose="00020600040101010101" pitchFamily="18" charset="-122"/>
              <a:sym typeface="+mn-lt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5514915" y="4329680"/>
            <a:ext cx="974903" cy="91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65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rPr>
              <a:t>点击功能</a:t>
            </a:r>
            <a:endParaRPr lang="zh-CN" altLang="en-US" sz="2665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H" panose="00020600040101010101" pitchFamily="18" charset="-122"/>
              <a:sym typeface="+mn-lt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6463781" y="4329680"/>
            <a:ext cx="4939003" cy="789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点击左侧菜单可切换至其他管理模块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各数据模块支持点击查看详情（如点击趋势图表可查看详细报表）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进度数据支持自动刷新显示最新状态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TextBox 55"/>
          <p:cNvSpPr txBox="1"/>
          <p:nvPr/>
        </p:nvSpPr>
        <p:spPr>
          <a:xfrm>
            <a:off x="6402156" y="1909113"/>
            <a:ext cx="5062255" cy="12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en-US"/>
            </a:defPPr>
            <a:lvl1pPr marR="0" lvl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000" kern="0">
                <a:solidFill>
                  <a:srgbClr val="0070C0"/>
                </a:solidFill>
                <a:latin typeface="Impact" panose="020B0806030902050204" pitchFamily="34" charset="0"/>
                <a:ea typeface="微软雅黑" panose="020B0503020204020204" pitchFamily="34" charset="-122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860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432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2004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76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左侧垂直导航菜单，当前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仪表盘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高亮选中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右侧主内容区分为三个核心数据模块：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顶部并排显示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今日预约人数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和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当前叫号进度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“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中部为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近五月学生预约趋势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图表区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底部显示整体进度百分比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 bwMode="auto">
          <a:xfrm>
            <a:off x="1250326" y="2008970"/>
            <a:ext cx="3066932" cy="3059451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4000" dirty="0">
              <a:solidFill>
                <a:srgbClr val="0087CF"/>
              </a:solidFill>
              <a:cs typeface="+mn-ea"/>
              <a:sym typeface="+mn-lt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3713117" y="110706"/>
            <a:ext cx="4765766" cy="882231"/>
            <a:chOff x="3784390" y="377466"/>
            <a:chExt cx="4765766" cy="882231"/>
          </a:xfrm>
        </p:grpSpPr>
        <p:sp>
          <p:nvSpPr>
            <p:cNvPr id="36" name="矩形 35"/>
            <p:cNvSpPr/>
            <p:nvPr userDrawn="1"/>
          </p:nvSpPr>
          <p:spPr>
            <a:xfrm>
              <a:off x="4177717" y="377466"/>
              <a:ext cx="3979112" cy="5656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dirty="0">
                  <a:solidFill>
                    <a:srgbClr val="2A32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H" panose="00020600040101010101" pitchFamily="18" charset="-122"/>
                  <a:sym typeface="+mn-lt"/>
                </a:rPr>
                <a:t>05 </a:t>
              </a:r>
              <a:r>
                <a:rPr lang="zh-CN" altLang="en-US" sz="2800" dirty="0">
                  <a:solidFill>
                    <a:srgbClr val="2A32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H" panose="00020600040101010101" pitchFamily="18" charset="-122"/>
                  <a:sym typeface="+mn-lt"/>
                </a:rPr>
                <a:t>仪表盘菜单</a:t>
              </a:r>
              <a:endParaRPr lang="zh-CN" altLang="en-US" sz="2800" dirty="0">
                <a:solidFill>
                  <a:srgbClr val="2A32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784390" y="998343"/>
              <a:ext cx="4765766" cy="261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1435" y="2101866"/>
            <a:ext cx="4560047" cy="3293607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11" grpId="0" animBg="1"/>
      <p:bldP spid="6" grpId="0"/>
      <p:bldP spid="9" grpId="0"/>
      <p:bldP spid="10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/>
          <p:cNvSpPr/>
          <p:nvPr/>
        </p:nvSpPr>
        <p:spPr>
          <a:xfrm>
            <a:off x="5413584" y="3888527"/>
            <a:ext cx="6252882" cy="1795098"/>
          </a:xfrm>
          <a:prstGeom prst="rect">
            <a:avLst/>
          </a:prstGeom>
          <a:solidFill>
            <a:srgbClr val="2A3246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413584" y="1810274"/>
            <a:ext cx="6252882" cy="1637100"/>
          </a:xfrm>
          <a:prstGeom prst="rect">
            <a:avLst/>
          </a:prstGeom>
          <a:solidFill>
            <a:srgbClr val="BA8F2D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5466661" y="2086886"/>
            <a:ext cx="1071413" cy="91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65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rPr>
              <a:t>页面布局</a:t>
            </a:r>
            <a:endParaRPr lang="zh-CN" altLang="en-US" sz="2665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H" panose="00020600040101010101" pitchFamily="18" charset="-122"/>
              <a:sym typeface="+mn-lt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5514915" y="4329680"/>
            <a:ext cx="974903" cy="91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65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rPr>
              <a:t>点击功能</a:t>
            </a:r>
            <a:endParaRPr lang="zh-CN" altLang="en-US" sz="2665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H" panose="00020600040101010101" pitchFamily="18" charset="-122"/>
              <a:sym typeface="+mn-lt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6463779" y="3987904"/>
            <a:ext cx="4939003" cy="1269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点击左侧菜单可切换至其他管理模块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我是咨询师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：进入咨询师视角的预约管理界面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我是管理员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：进入管理员视角的预约管理界面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不同身份将看到不同的管理功能和数据权限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TextBox 55"/>
          <p:cNvSpPr txBox="1"/>
          <p:nvPr/>
        </p:nvSpPr>
        <p:spPr>
          <a:xfrm>
            <a:off x="6402154" y="2149178"/>
            <a:ext cx="5062255" cy="788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en-US"/>
            </a:defPPr>
            <a:lvl1pPr marR="0" lvl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000" kern="0">
                <a:solidFill>
                  <a:srgbClr val="0070C0"/>
                </a:solidFill>
                <a:latin typeface="Impact" panose="020B0806030902050204" pitchFamily="34" charset="0"/>
                <a:ea typeface="微软雅黑" panose="020B0503020204020204" pitchFamily="34" charset="-122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860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432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2004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76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左侧垂直导航菜单，当前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预约管理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高亮选中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右侧主内容区显示身份选择入口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提供两个主要身份入口卡片：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我是咨询师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和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我是管理员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"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 bwMode="auto">
          <a:xfrm>
            <a:off x="1250326" y="2008970"/>
            <a:ext cx="3066932" cy="3059451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4000" dirty="0">
              <a:solidFill>
                <a:srgbClr val="0087CF"/>
              </a:solidFill>
              <a:cs typeface="+mn-ea"/>
              <a:sym typeface="+mn-lt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3713117" y="110706"/>
            <a:ext cx="4765766" cy="882231"/>
            <a:chOff x="3784390" y="377466"/>
            <a:chExt cx="4765766" cy="882231"/>
          </a:xfrm>
        </p:grpSpPr>
        <p:sp>
          <p:nvSpPr>
            <p:cNvPr id="36" name="矩形 35"/>
            <p:cNvSpPr/>
            <p:nvPr userDrawn="1"/>
          </p:nvSpPr>
          <p:spPr>
            <a:xfrm>
              <a:off x="4177717" y="377466"/>
              <a:ext cx="3979112" cy="5656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dirty="0">
                  <a:solidFill>
                    <a:srgbClr val="2A32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H" panose="00020600040101010101" pitchFamily="18" charset="-122"/>
                  <a:sym typeface="+mn-lt"/>
                </a:rPr>
                <a:t>06 </a:t>
              </a:r>
              <a:r>
                <a:rPr lang="zh-CN" altLang="en-US" sz="2800" dirty="0">
                  <a:solidFill>
                    <a:srgbClr val="2A32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H" panose="00020600040101010101" pitchFamily="18" charset="-122"/>
                  <a:sym typeface="+mn-lt"/>
                </a:rPr>
                <a:t>预约管理菜单</a:t>
              </a:r>
              <a:endParaRPr lang="zh-CN" altLang="en-US" sz="2800" dirty="0">
                <a:solidFill>
                  <a:srgbClr val="2A32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784390" y="998343"/>
              <a:ext cx="4765766" cy="261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1435" y="2119155"/>
            <a:ext cx="4560047" cy="3259028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11" grpId="0" animBg="1"/>
      <p:bldP spid="6" grpId="0"/>
      <p:bldP spid="9" grpId="0"/>
      <p:bldP spid="10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/>
          <p:cNvSpPr/>
          <p:nvPr/>
        </p:nvSpPr>
        <p:spPr>
          <a:xfrm>
            <a:off x="5413584" y="3888527"/>
            <a:ext cx="6252882" cy="1795098"/>
          </a:xfrm>
          <a:prstGeom prst="rect">
            <a:avLst/>
          </a:prstGeom>
          <a:solidFill>
            <a:srgbClr val="2A3246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413584" y="1810274"/>
            <a:ext cx="6252882" cy="1637100"/>
          </a:xfrm>
          <a:prstGeom prst="rect">
            <a:avLst/>
          </a:prstGeom>
          <a:solidFill>
            <a:srgbClr val="BA8F2D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5466661" y="2086886"/>
            <a:ext cx="1071413" cy="91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65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rPr>
              <a:t>页面布局</a:t>
            </a:r>
            <a:endParaRPr lang="zh-CN" altLang="en-US" sz="2665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H" panose="00020600040101010101" pitchFamily="18" charset="-122"/>
              <a:sym typeface="+mn-lt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5514915" y="4329680"/>
            <a:ext cx="974903" cy="91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65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rPr>
              <a:t>点击功能</a:t>
            </a:r>
            <a:endParaRPr lang="zh-CN" altLang="en-US" sz="2665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H" panose="00020600040101010101" pitchFamily="18" charset="-122"/>
              <a:sym typeface="+mn-lt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6463779" y="3987904"/>
            <a:ext cx="4939003" cy="1269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点击左侧菜单切换不同管理模块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点击预约记录可查看详情或进行操作（如确认、取消预约）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支持按日期筛选查看不同时间段的预约安排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表格内容支持横向滚动查看完整信息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TextBox 55"/>
          <p:cNvSpPr txBox="1"/>
          <p:nvPr/>
        </p:nvSpPr>
        <p:spPr>
          <a:xfrm>
            <a:off x="6402152" y="1934985"/>
            <a:ext cx="5062255" cy="1269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en-US"/>
            </a:defPPr>
            <a:lvl1pPr marR="0" lvl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000" kern="0">
                <a:solidFill>
                  <a:srgbClr val="0070C0"/>
                </a:solidFill>
                <a:latin typeface="Impact" panose="020B0806030902050204" pitchFamily="34" charset="0"/>
                <a:ea typeface="微软雅黑" panose="020B0503020204020204" pitchFamily="34" charset="-122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860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432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2004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76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左侧导航菜单，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预约管理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保持高亮展开状态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右侧主区域采用双栏布局：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左侧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今日预约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表格：显示时间、姓名、地点、电话号码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右侧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未来一周预约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表格：显示日期、姓名、地点、电话号码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表格采用横向排列，方便对比查看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 bwMode="auto">
          <a:xfrm>
            <a:off x="1250326" y="2008970"/>
            <a:ext cx="3066932" cy="3059451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4000" dirty="0">
              <a:solidFill>
                <a:srgbClr val="0087CF"/>
              </a:solidFill>
              <a:cs typeface="+mn-ea"/>
              <a:sym typeface="+mn-lt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3713117" y="110706"/>
            <a:ext cx="4765766" cy="882231"/>
            <a:chOff x="3784390" y="377466"/>
            <a:chExt cx="4765766" cy="882231"/>
          </a:xfrm>
        </p:grpSpPr>
        <p:sp>
          <p:nvSpPr>
            <p:cNvPr id="36" name="矩形 35"/>
            <p:cNvSpPr/>
            <p:nvPr userDrawn="1"/>
          </p:nvSpPr>
          <p:spPr>
            <a:xfrm>
              <a:off x="4177717" y="377466"/>
              <a:ext cx="3979112" cy="5656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dirty="0">
                  <a:solidFill>
                    <a:srgbClr val="2A32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H" panose="00020600040101010101" pitchFamily="18" charset="-122"/>
                  <a:sym typeface="+mn-lt"/>
                </a:rPr>
                <a:t>07 </a:t>
              </a:r>
              <a:r>
                <a:rPr lang="zh-CN" altLang="en-US" sz="2800" dirty="0">
                  <a:solidFill>
                    <a:srgbClr val="2A32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H" panose="00020600040101010101" pitchFamily="18" charset="-122"/>
                  <a:sym typeface="+mn-lt"/>
                </a:rPr>
                <a:t>咨询师预约管理菜单</a:t>
              </a:r>
              <a:endParaRPr lang="zh-CN" altLang="en-US" sz="2800" dirty="0">
                <a:solidFill>
                  <a:srgbClr val="2A32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784390" y="998343"/>
              <a:ext cx="4765766" cy="261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196" y="2119155"/>
            <a:ext cx="4492524" cy="3259028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11" grpId="0" animBg="1"/>
      <p:bldP spid="6" grpId="0"/>
      <p:bldP spid="9" grpId="0"/>
      <p:bldP spid="10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/>
          <p:cNvSpPr/>
          <p:nvPr/>
        </p:nvSpPr>
        <p:spPr>
          <a:xfrm>
            <a:off x="5413584" y="3888527"/>
            <a:ext cx="6252882" cy="1795098"/>
          </a:xfrm>
          <a:prstGeom prst="rect">
            <a:avLst/>
          </a:prstGeom>
          <a:solidFill>
            <a:srgbClr val="2A3246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413584" y="1810274"/>
            <a:ext cx="6252882" cy="1637100"/>
          </a:xfrm>
          <a:prstGeom prst="rect">
            <a:avLst/>
          </a:prstGeom>
          <a:solidFill>
            <a:srgbClr val="BA8F2D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5466661" y="2086886"/>
            <a:ext cx="1071413" cy="91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65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rPr>
              <a:t>页面布局</a:t>
            </a:r>
            <a:endParaRPr lang="zh-CN" altLang="en-US" sz="2665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H" panose="00020600040101010101" pitchFamily="18" charset="-122"/>
              <a:sym typeface="+mn-lt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5514915" y="4329680"/>
            <a:ext cx="974903" cy="91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65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rPr>
              <a:t>点击功能</a:t>
            </a:r>
            <a:endParaRPr lang="zh-CN" altLang="en-US" sz="2665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H" panose="00020600040101010101" pitchFamily="18" charset="-122"/>
              <a:sym typeface="+mn-lt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6463777" y="3888527"/>
            <a:ext cx="4939003" cy="1509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点击左侧菜单切换管理模块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点击预约记录可查看详情或进行管理操作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支持按学生姓名、医师姓名或日期进行筛选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表格支持横向滚动查看完整信息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管理员可对任意预约进行修改、取消等操作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TextBox 55"/>
          <p:cNvSpPr txBox="1"/>
          <p:nvPr/>
        </p:nvSpPr>
        <p:spPr>
          <a:xfrm>
            <a:off x="6402152" y="1934985"/>
            <a:ext cx="5062255" cy="1269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en-US"/>
            </a:defPPr>
            <a:lvl1pPr marR="0" lvl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000" kern="0">
                <a:solidFill>
                  <a:srgbClr val="0070C0"/>
                </a:solidFill>
                <a:latin typeface="Impact" panose="020B0806030902050204" pitchFamily="34" charset="0"/>
                <a:ea typeface="微软雅黑" panose="020B0503020204020204" pitchFamily="34" charset="-122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860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432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2004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76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左侧导航菜单，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预约管理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保持高亮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右侧主区域采用双表格布局：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左侧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今日预约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表格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右侧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未来预约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表格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表格包含完整字段：时间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日期、学生姓名、医师姓名、地点、电话号码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 bwMode="auto">
          <a:xfrm>
            <a:off x="1250326" y="2008970"/>
            <a:ext cx="3066932" cy="3059451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4000" dirty="0">
              <a:solidFill>
                <a:srgbClr val="0087CF"/>
              </a:solidFill>
              <a:cs typeface="+mn-ea"/>
              <a:sym typeface="+mn-lt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3713117" y="110706"/>
            <a:ext cx="4765766" cy="882231"/>
            <a:chOff x="3784390" y="377466"/>
            <a:chExt cx="4765766" cy="882231"/>
          </a:xfrm>
        </p:grpSpPr>
        <p:sp>
          <p:nvSpPr>
            <p:cNvPr id="36" name="矩形 35"/>
            <p:cNvSpPr/>
            <p:nvPr userDrawn="1"/>
          </p:nvSpPr>
          <p:spPr>
            <a:xfrm>
              <a:off x="4177717" y="377466"/>
              <a:ext cx="3979112" cy="5656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dirty="0">
                  <a:solidFill>
                    <a:srgbClr val="2A32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H" panose="00020600040101010101" pitchFamily="18" charset="-122"/>
                  <a:sym typeface="+mn-lt"/>
                </a:rPr>
                <a:t>08 </a:t>
              </a:r>
              <a:r>
                <a:rPr lang="zh-CN" altLang="en-US" sz="2800" dirty="0">
                  <a:solidFill>
                    <a:srgbClr val="2A32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H" panose="00020600040101010101" pitchFamily="18" charset="-122"/>
                  <a:sym typeface="+mn-lt"/>
                </a:rPr>
                <a:t>管理员预约管理菜单</a:t>
              </a:r>
              <a:endParaRPr lang="zh-CN" altLang="en-US" sz="2800" dirty="0">
                <a:solidFill>
                  <a:srgbClr val="2A32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784390" y="998343"/>
              <a:ext cx="4765766" cy="261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3318" y="2119155"/>
            <a:ext cx="4416280" cy="3259028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11" grpId="0" animBg="1"/>
      <p:bldP spid="6" grpId="0"/>
      <p:bldP spid="9" grpId="0"/>
      <p:bldP spid="10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/>
          <p:cNvSpPr/>
          <p:nvPr/>
        </p:nvSpPr>
        <p:spPr>
          <a:xfrm>
            <a:off x="5413584" y="3888527"/>
            <a:ext cx="6252882" cy="1795098"/>
          </a:xfrm>
          <a:prstGeom prst="rect">
            <a:avLst/>
          </a:prstGeom>
          <a:solidFill>
            <a:srgbClr val="2A3246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413584" y="1810274"/>
            <a:ext cx="6252882" cy="1637100"/>
          </a:xfrm>
          <a:prstGeom prst="rect">
            <a:avLst/>
          </a:prstGeom>
          <a:solidFill>
            <a:srgbClr val="BA8F2D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5466661" y="2086886"/>
            <a:ext cx="1071413" cy="91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65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rPr>
              <a:t>页面布局</a:t>
            </a:r>
            <a:endParaRPr lang="zh-CN" altLang="en-US" sz="2665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H" panose="00020600040101010101" pitchFamily="18" charset="-122"/>
              <a:sym typeface="+mn-lt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5514915" y="4329680"/>
            <a:ext cx="974903" cy="91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65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rPr>
              <a:t>点击功能</a:t>
            </a:r>
            <a:endParaRPr lang="zh-CN" altLang="en-US" sz="2665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H" panose="00020600040101010101" pitchFamily="18" charset="-122"/>
              <a:sym typeface="+mn-lt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6402150" y="4169311"/>
            <a:ext cx="4939003" cy="1029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点击左侧菜单切换管理模块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支持按学生姓名进行筛选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表格支持横向滚动查看完整信息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TextBox 55"/>
          <p:cNvSpPr txBox="1"/>
          <p:nvPr/>
        </p:nvSpPr>
        <p:spPr>
          <a:xfrm>
            <a:off x="6402150" y="2210573"/>
            <a:ext cx="5062255" cy="789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en-US"/>
            </a:defPPr>
            <a:lvl1pPr marR="0" lvl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000" kern="0">
                <a:solidFill>
                  <a:srgbClr val="0070C0"/>
                </a:solidFill>
                <a:latin typeface="Impact" panose="020B0806030902050204" pitchFamily="34" charset="0"/>
                <a:ea typeface="微软雅黑" panose="020B0503020204020204" pitchFamily="34" charset="-122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860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432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2004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76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左侧导航菜单，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预约管理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保持高亮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右侧主区域采用表格布局：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表格包含完整字段：时间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日期、学生姓名、测评结果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 bwMode="auto">
          <a:xfrm>
            <a:off x="1250326" y="2008970"/>
            <a:ext cx="3066932" cy="3059451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4000" dirty="0">
              <a:solidFill>
                <a:srgbClr val="0087CF"/>
              </a:solidFill>
              <a:cs typeface="+mn-ea"/>
              <a:sym typeface="+mn-lt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3713117" y="110706"/>
            <a:ext cx="4765766" cy="882231"/>
            <a:chOff x="3784390" y="377466"/>
            <a:chExt cx="4765766" cy="882231"/>
          </a:xfrm>
        </p:grpSpPr>
        <p:sp>
          <p:nvSpPr>
            <p:cNvPr id="36" name="矩形 35"/>
            <p:cNvSpPr/>
            <p:nvPr userDrawn="1"/>
          </p:nvSpPr>
          <p:spPr>
            <a:xfrm>
              <a:off x="4177717" y="377466"/>
              <a:ext cx="3979112" cy="5656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dirty="0">
                  <a:solidFill>
                    <a:srgbClr val="2A32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H" panose="00020600040101010101" pitchFamily="18" charset="-122"/>
                  <a:sym typeface="+mn-lt"/>
                </a:rPr>
                <a:t>09 </a:t>
              </a:r>
              <a:r>
                <a:rPr lang="zh-CN" altLang="en-US" sz="2800" dirty="0">
                  <a:solidFill>
                    <a:srgbClr val="2A32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H" panose="00020600040101010101" pitchFamily="18" charset="-122"/>
                  <a:sym typeface="+mn-lt"/>
                </a:rPr>
                <a:t>学生档案管理菜单</a:t>
              </a:r>
              <a:endParaRPr lang="zh-CN" altLang="en-US" sz="2800" dirty="0">
                <a:solidFill>
                  <a:srgbClr val="2A32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784390" y="998343"/>
              <a:ext cx="4765766" cy="261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845" y="2119155"/>
            <a:ext cx="4407226" cy="3259028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11" grpId="0" animBg="1"/>
      <p:bldP spid="6" grpId="0"/>
      <p:bldP spid="9" grpId="0"/>
      <p:bldP spid="10" grpId="0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/>
          <p:cNvSpPr/>
          <p:nvPr/>
        </p:nvSpPr>
        <p:spPr>
          <a:xfrm>
            <a:off x="5413584" y="3888527"/>
            <a:ext cx="6252882" cy="1795098"/>
          </a:xfrm>
          <a:prstGeom prst="rect">
            <a:avLst/>
          </a:prstGeom>
          <a:solidFill>
            <a:srgbClr val="2A3246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413584" y="1810274"/>
            <a:ext cx="6252882" cy="1637100"/>
          </a:xfrm>
          <a:prstGeom prst="rect">
            <a:avLst/>
          </a:prstGeom>
          <a:solidFill>
            <a:srgbClr val="BA8F2D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5466661" y="2086886"/>
            <a:ext cx="1071413" cy="91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65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rPr>
              <a:t>页面布局</a:t>
            </a:r>
            <a:endParaRPr lang="zh-CN" altLang="en-US" sz="2665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H" panose="00020600040101010101" pitchFamily="18" charset="-122"/>
              <a:sym typeface="+mn-lt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5514915" y="4329680"/>
            <a:ext cx="974903" cy="91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65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rPr>
              <a:t>点击功能</a:t>
            </a:r>
            <a:endParaRPr lang="zh-CN" altLang="en-US" sz="2665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H" panose="00020600040101010101" pitchFamily="18" charset="-122"/>
              <a:sym typeface="+mn-lt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6342385" y="3840605"/>
            <a:ext cx="4939003" cy="1749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“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上传新量表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：打开文件上传对话框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“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编辑量表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：进入选中文件的编辑模式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“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删除量表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”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：删除选中的量表文件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点击分页数字：切换数据页面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点击每页条数选择器：调整每页显示数量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表格支持多选操作和批量管理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TextBox 55"/>
          <p:cNvSpPr txBox="1"/>
          <p:nvPr/>
        </p:nvSpPr>
        <p:spPr>
          <a:xfrm>
            <a:off x="6402150" y="2086886"/>
            <a:ext cx="5168297" cy="1269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en-US"/>
            </a:defPPr>
            <a:lvl1pPr marR="0" lvl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000" kern="0">
                <a:solidFill>
                  <a:srgbClr val="0070C0"/>
                </a:solidFill>
                <a:latin typeface="Impact" panose="020B0806030902050204" pitchFamily="34" charset="0"/>
                <a:ea typeface="微软雅黑" panose="020B0503020204020204" pitchFamily="34" charset="-122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860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432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2004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76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左侧导航菜单，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资源管理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高亮选中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右侧主区域顶部为操作按钮区：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“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上传新量表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”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“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编辑量表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”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“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删除量表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"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中部为量表文件列表表格，包含项目名称、管理员、操作列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底部为分页控制器和统计信息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 bwMode="auto">
          <a:xfrm>
            <a:off x="1250326" y="2008970"/>
            <a:ext cx="3066932" cy="3059451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4000" dirty="0">
              <a:solidFill>
                <a:srgbClr val="0087CF"/>
              </a:solidFill>
              <a:cs typeface="+mn-ea"/>
              <a:sym typeface="+mn-lt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3713117" y="110706"/>
            <a:ext cx="4765766" cy="882231"/>
            <a:chOff x="3784390" y="377466"/>
            <a:chExt cx="4765766" cy="882231"/>
          </a:xfrm>
        </p:grpSpPr>
        <p:sp>
          <p:nvSpPr>
            <p:cNvPr id="36" name="矩形 35"/>
            <p:cNvSpPr/>
            <p:nvPr userDrawn="1"/>
          </p:nvSpPr>
          <p:spPr>
            <a:xfrm>
              <a:off x="4177717" y="377466"/>
              <a:ext cx="3979112" cy="5656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dirty="0">
                  <a:solidFill>
                    <a:srgbClr val="2A32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H" panose="00020600040101010101" pitchFamily="18" charset="-122"/>
                  <a:sym typeface="+mn-lt"/>
                </a:rPr>
                <a:t>10 </a:t>
              </a:r>
              <a:r>
                <a:rPr lang="zh-CN" altLang="en-US" sz="2800" dirty="0">
                  <a:solidFill>
                    <a:srgbClr val="2A32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H" panose="00020600040101010101" pitchFamily="18" charset="-122"/>
                  <a:sym typeface="+mn-lt"/>
                </a:rPr>
                <a:t>资源管理菜单</a:t>
              </a:r>
              <a:endParaRPr lang="zh-CN" altLang="en-US" sz="2800" dirty="0">
                <a:solidFill>
                  <a:srgbClr val="2A32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784390" y="998343"/>
              <a:ext cx="4765766" cy="261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845" y="2181371"/>
            <a:ext cx="4407226" cy="3134596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11" grpId="0" animBg="1"/>
      <p:bldP spid="6" grpId="0"/>
      <p:bldP spid="9" grpId="0"/>
      <p:bldP spid="10" grpId="0"/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/>
          <p:cNvSpPr/>
          <p:nvPr/>
        </p:nvSpPr>
        <p:spPr>
          <a:xfrm>
            <a:off x="5413584" y="3888527"/>
            <a:ext cx="6252882" cy="1795098"/>
          </a:xfrm>
          <a:prstGeom prst="rect">
            <a:avLst/>
          </a:prstGeom>
          <a:solidFill>
            <a:srgbClr val="2A3246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413584" y="1898726"/>
            <a:ext cx="6252882" cy="1637100"/>
          </a:xfrm>
          <a:prstGeom prst="rect">
            <a:avLst/>
          </a:prstGeom>
          <a:solidFill>
            <a:srgbClr val="BA8F2D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5466659" y="2270332"/>
            <a:ext cx="1071413" cy="91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65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rPr>
              <a:t>页面布局</a:t>
            </a:r>
            <a:endParaRPr lang="zh-CN" altLang="en-US" sz="2665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H" panose="00020600040101010101" pitchFamily="18" charset="-122"/>
              <a:sym typeface="+mn-lt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5514915" y="4329680"/>
            <a:ext cx="974903" cy="91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65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rPr>
              <a:t>点击功能</a:t>
            </a:r>
            <a:endParaRPr lang="zh-CN" altLang="en-US" sz="2665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H" panose="00020600040101010101" pitchFamily="18" charset="-122"/>
              <a:sym typeface="+mn-lt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6324455" y="4031425"/>
            <a:ext cx="4939003" cy="1509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点击左侧二级菜单选项切换不同管理视图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点击帖子内容区域可查看详情或进行审核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点击用户操作列的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编辑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修改用户信息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确认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通过审核操作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点击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删除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移除违规内容或用户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表格支持排序和筛选功能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TextBox 55"/>
          <p:cNvSpPr txBox="1"/>
          <p:nvPr/>
        </p:nvSpPr>
        <p:spPr>
          <a:xfrm>
            <a:off x="6402150" y="1913888"/>
            <a:ext cx="5168297" cy="1269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14" tIns="45709" rIns="91414" bIns="45709">
            <a:spAutoFit/>
          </a:bodyPr>
          <a:lstStyle>
            <a:defPPr>
              <a:defRPr lang="en-US"/>
            </a:defPPr>
            <a:lvl1pPr marR="0" lvl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000" kern="0">
                <a:solidFill>
                  <a:srgbClr val="0070C0"/>
                </a:solidFill>
                <a:latin typeface="Impact" panose="020B0806030902050204" pitchFamily="34" charset="0"/>
                <a:ea typeface="微软雅黑" panose="020B0503020204020204" pitchFamily="34" charset="-122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860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432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2004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7600" defTabSz="9144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左侧导航菜单，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社区管理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"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高亮并展开二级菜单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右侧主区域分为上下两部分：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上部为内容管理面板，显示帖子内容和发帖信息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 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下部为用户数据表格，显示生日、姓名、性别、身高、地址等字段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 bwMode="auto">
          <a:xfrm>
            <a:off x="1250326" y="2008970"/>
            <a:ext cx="3066932" cy="3059451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4000" dirty="0">
              <a:solidFill>
                <a:srgbClr val="0087CF"/>
              </a:solidFill>
              <a:cs typeface="+mn-ea"/>
              <a:sym typeface="+mn-lt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3713117" y="110706"/>
            <a:ext cx="4765766" cy="882231"/>
            <a:chOff x="3784390" y="377466"/>
            <a:chExt cx="4765766" cy="882231"/>
          </a:xfrm>
        </p:grpSpPr>
        <p:sp>
          <p:nvSpPr>
            <p:cNvPr id="36" name="矩形 35"/>
            <p:cNvSpPr/>
            <p:nvPr userDrawn="1"/>
          </p:nvSpPr>
          <p:spPr>
            <a:xfrm>
              <a:off x="4177717" y="377466"/>
              <a:ext cx="3979112" cy="5656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dirty="0">
                  <a:solidFill>
                    <a:srgbClr val="2A32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H" panose="00020600040101010101" pitchFamily="18" charset="-122"/>
                  <a:sym typeface="+mn-lt"/>
                </a:rPr>
                <a:t>11 </a:t>
              </a:r>
              <a:r>
                <a:rPr lang="zh-CN" altLang="en-US" sz="2800" dirty="0">
                  <a:solidFill>
                    <a:srgbClr val="2A32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H" panose="00020600040101010101" pitchFamily="18" charset="-122"/>
                  <a:sym typeface="+mn-lt"/>
                </a:rPr>
                <a:t>社区管理菜单</a:t>
              </a:r>
              <a:endParaRPr lang="zh-CN" altLang="en-US" sz="2800" dirty="0">
                <a:solidFill>
                  <a:srgbClr val="2A32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784390" y="998343"/>
              <a:ext cx="4765766" cy="261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845" y="2198134"/>
            <a:ext cx="4407226" cy="3101069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11" grpId="0" animBg="1"/>
      <p:bldP spid="6" grpId="0"/>
      <p:bldP spid="9" grpId="0"/>
      <p:bldP spid="10" grpId="0"/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圆角矩形 369"/>
          <p:cNvSpPr/>
          <p:nvPr/>
        </p:nvSpPr>
        <p:spPr>
          <a:xfrm>
            <a:off x="1217759" y="1398768"/>
            <a:ext cx="9613900" cy="37211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28575">
            <a:solidFill>
              <a:srgbClr val="2A3246"/>
            </a:solidFill>
          </a:ln>
          <a:effectLst>
            <a:outerShdw blurRad="419100" dist="38100" dir="2700000" algn="t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2348399" y="2560429"/>
            <a:ext cx="79162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rgbClr val="2A32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H" panose="00020600040101010101" pitchFamily="18" charset="-122"/>
                <a:sym typeface="+mn-lt"/>
              </a:rPr>
              <a:t>感谢您的聆听！</a:t>
            </a:r>
            <a:endParaRPr lang="zh-CN" altLang="en-US" sz="5400" dirty="0">
              <a:solidFill>
                <a:srgbClr val="2A32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H" panose="00020600040101010101" pitchFamily="18" charset="-122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118423" y="1794922"/>
            <a:ext cx="58894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rgbClr val="BA8F2D"/>
                </a:solidFill>
                <a:latin typeface="阿里巴巴普惠体 L" panose="00020600040101010101" pitchFamily="18" charset="-122"/>
                <a:ea typeface="阿里巴巴普惠体 L" panose="00020600040101010101" pitchFamily="18" charset="-122"/>
                <a:cs typeface="阿里巴巴普惠体 L" panose="00020600040101010101" pitchFamily="18" charset="-122"/>
                <a:sym typeface="+mn-lt"/>
              </a:rPr>
              <a:t>WORK REPORT</a:t>
            </a:r>
            <a:endParaRPr lang="zh-CN" altLang="en-US" sz="4400" dirty="0">
              <a:solidFill>
                <a:srgbClr val="BA8F2D"/>
              </a:solidFill>
              <a:latin typeface="阿里巴巴普惠体 L" panose="00020600040101010101" pitchFamily="18" charset="-122"/>
              <a:ea typeface="阿里巴巴普惠体 L" panose="00020600040101010101" pitchFamily="18" charset="-122"/>
              <a:cs typeface="阿里巴巴普惠体 L" panose="00020600040101010101" pitchFamily="18" charset="-122"/>
              <a:sym typeface="+mn-lt"/>
            </a:endParaRPr>
          </a:p>
        </p:txBody>
      </p:sp>
      <p:sp>
        <p:nvSpPr>
          <p:cNvPr id="371" name="L 形 370"/>
          <p:cNvSpPr/>
          <p:nvPr/>
        </p:nvSpPr>
        <p:spPr>
          <a:xfrm rot="5400000">
            <a:off x="1131533" y="1265242"/>
            <a:ext cx="914400" cy="914400"/>
          </a:xfrm>
          <a:prstGeom prst="corner">
            <a:avLst>
              <a:gd name="adj1" fmla="val 9723"/>
              <a:gd name="adj2" fmla="val 8680"/>
            </a:avLst>
          </a:prstGeom>
          <a:solidFill>
            <a:srgbClr val="2A32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2" name="L 形 371"/>
          <p:cNvSpPr/>
          <p:nvPr/>
        </p:nvSpPr>
        <p:spPr>
          <a:xfrm rot="10800000">
            <a:off x="9992726" y="1265242"/>
            <a:ext cx="914400" cy="914400"/>
          </a:xfrm>
          <a:prstGeom prst="corner">
            <a:avLst>
              <a:gd name="adj1" fmla="val 9723"/>
              <a:gd name="adj2" fmla="val 8680"/>
            </a:avLst>
          </a:prstGeom>
          <a:solidFill>
            <a:srgbClr val="2A32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5" name="组合 374"/>
          <p:cNvGrpSpPr/>
          <p:nvPr/>
        </p:nvGrpSpPr>
        <p:grpSpPr>
          <a:xfrm rot="10800000">
            <a:off x="1131533" y="4259258"/>
            <a:ext cx="9786351" cy="914400"/>
            <a:chOff x="1120775" y="4576758"/>
            <a:chExt cx="9786351" cy="914400"/>
          </a:xfrm>
        </p:grpSpPr>
        <p:sp>
          <p:nvSpPr>
            <p:cNvPr id="373" name="L 形 372"/>
            <p:cNvSpPr/>
            <p:nvPr/>
          </p:nvSpPr>
          <p:spPr>
            <a:xfrm rot="5400000">
              <a:off x="1120775" y="4576758"/>
              <a:ext cx="914400" cy="914400"/>
            </a:xfrm>
            <a:prstGeom prst="corner">
              <a:avLst>
                <a:gd name="adj1" fmla="val 9723"/>
                <a:gd name="adj2" fmla="val 8680"/>
              </a:avLst>
            </a:prstGeom>
            <a:solidFill>
              <a:srgbClr val="2A32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4" name="L 形 373"/>
            <p:cNvSpPr/>
            <p:nvPr/>
          </p:nvSpPr>
          <p:spPr>
            <a:xfrm rot="10800000">
              <a:off x="9992726" y="4576758"/>
              <a:ext cx="914400" cy="914400"/>
            </a:xfrm>
            <a:prstGeom prst="corner">
              <a:avLst>
                <a:gd name="adj1" fmla="val 9723"/>
                <a:gd name="adj2" fmla="val 8680"/>
              </a:avLst>
            </a:prstGeom>
            <a:solidFill>
              <a:srgbClr val="2A32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9" name="组合 378"/>
          <p:cNvGrpSpPr/>
          <p:nvPr/>
        </p:nvGrpSpPr>
        <p:grpSpPr>
          <a:xfrm>
            <a:off x="402060" y="469900"/>
            <a:ext cx="11147425" cy="5516558"/>
            <a:chOff x="402060" y="469900"/>
            <a:chExt cx="11147425" cy="5516558"/>
          </a:xfrm>
        </p:grpSpPr>
        <p:cxnSp>
          <p:nvCxnSpPr>
            <p:cNvPr id="377" name="直接连接符 376"/>
            <p:cNvCxnSpPr/>
            <p:nvPr/>
          </p:nvCxnSpPr>
          <p:spPr>
            <a:xfrm flipH="1">
              <a:off x="10939885" y="469900"/>
              <a:ext cx="609600" cy="698500"/>
            </a:xfrm>
            <a:prstGeom prst="line">
              <a:avLst/>
            </a:prstGeom>
            <a:ln>
              <a:gradFill>
                <a:gsLst>
                  <a:gs pos="0">
                    <a:srgbClr val="BA8F2D">
                      <a:alpha val="0"/>
                    </a:srgbClr>
                  </a:gs>
                  <a:gs pos="100000">
                    <a:srgbClr val="2A3246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直接连接符 377"/>
            <p:cNvCxnSpPr/>
            <p:nvPr/>
          </p:nvCxnSpPr>
          <p:spPr>
            <a:xfrm flipH="1">
              <a:off x="402060" y="5287958"/>
              <a:ext cx="609600" cy="698500"/>
            </a:xfrm>
            <a:prstGeom prst="line">
              <a:avLst/>
            </a:prstGeom>
            <a:ln>
              <a:gradFill>
                <a:gsLst>
                  <a:gs pos="100000">
                    <a:srgbClr val="BA8F2D">
                      <a:alpha val="0"/>
                    </a:srgbClr>
                  </a:gs>
                  <a:gs pos="0">
                    <a:srgbClr val="2A3246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0" name="组合 379"/>
          <p:cNvGrpSpPr/>
          <p:nvPr/>
        </p:nvGrpSpPr>
        <p:grpSpPr>
          <a:xfrm rot="10800000" flipH="1">
            <a:off x="402059" y="469900"/>
            <a:ext cx="11147426" cy="5516558"/>
            <a:chOff x="402060" y="469900"/>
            <a:chExt cx="11147425" cy="5516558"/>
          </a:xfrm>
        </p:grpSpPr>
        <p:cxnSp>
          <p:nvCxnSpPr>
            <p:cNvPr id="381" name="直接连接符 380"/>
            <p:cNvCxnSpPr/>
            <p:nvPr/>
          </p:nvCxnSpPr>
          <p:spPr>
            <a:xfrm flipH="1">
              <a:off x="10939885" y="469900"/>
              <a:ext cx="609600" cy="698500"/>
            </a:xfrm>
            <a:prstGeom prst="line">
              <a:avLst/>
            </a:prstGeom>
            <a:ln>
              <a:gradFill>
                <a:gsLst>
                  <a:gs pos="0">
                    <a:srgbClr val="BA8F2D">
                      <a:alpha val="0"/>
                    </a:srgbClr>
                  </a:gs>
                  <a:gs pos="100000">
                    <a:srgbClr val="2A3246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直接连接符 381"/>
            <p:cNvCxnSpPr/>
            <p:nvPr/>
          </p:nvCxnSpPr>
          <p:spPr>
            <a:xfrm flipH="1">
              <a:off x="402060" y="5287958"/>
              <a:ext cx="609600" cy="698500"/>
            </a:xfrm>
            <a:prstGeom prst="line">
              <a:avLst/>
            </a:prstGeom>
            <a:ln>
              <a:gradFill>
                <a:gsLst>
                  <a:gs pos="100000">
                    <a:srgbClr val="BA8F2D">
                      <a:alpha val="0"/>
                    </a:srgbClr>
                  </a:gs>
                  <a:gs pos="0">
                    <a:srgbClr val="2A3246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7" grpId="0"/>
    </p:bldLst>
  </p:timing>
</p:sld>
</file>

<file path=ppt/tags/tag1.xml><?xml version="1.0" encoding="utf-8"?>
<p:tagLst xmlns:p="http://schemas.openxmlformats.org/presentationml/2006/main">
  <p:tag name="ISPRING_ULTRA_SCORM_COURSE_ID" val="A180DDAE-8180-43EE-A166-F6A17B7CDD36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跨越年终总结"/>
  <p:tag name="commondata" val="eyJoZGlkIjoiYWEzYTc0NmY3NGYxMzE1NmVkNmI0ZDZjY2ZlODAxY2Y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qv1hupm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4904</Words>
  <Application>WPS 演示</Application>
  <PresentationFormat>宽屏</PresentationFormat>
  <Paragraphs>486</Paragraphs>
  <Slides>27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38" baseType="lpstr">
      <vt:lpstr>Arial</vt:lpstr>
      <vt:lpstr>宋体</vt:lpstr>
      <vt:lpstr>Wingdings</vt:lpstr>
      <vt:lpstr>微软雅黑</vt:lpstr>
      <vt:lpstr>阿里巴巴普惠体 H</vt:lpstr>
      <vt:lpstr>阿里巴巴普惠体 L</vt:lpstr>
      <vt:lpstr>Calibri</vt:lpstr>
      <vt:lpstr>Impact</vt:lpstr>
      <vt:lpstr>Arial Unicode MS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https://www.ypppt.com/</dc:title>
  <dc:creator/>
  <dc:subject>https://www.ypppt.com/</dc:subject>
  <cp:lastModifiedBy>          </cp:lastModifiedBy>
  <cp:revision>2</cp:revision>
  <dcterms:created xsi:type="dcterms:W3CDTF">2019-11-13T05:23:00Z</dcterms:created>
  <dcterms:modified xsi:type="dcterms:W3CDTF">2025-10-13T15:04:02Z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A6533883CCD7496BA25992DB8C08C934_12</vt:lpwstr>
  </property>
  <property fmtid="{D5CDD505-2E9C-101B-9397-08002B2CF9AE}" pid="3" name="KSOProductBuildVer">
    <vt:lpwstr>2052-12.1.0.18276</vt:lpwstr>
  </property>
</Properties>
</file>