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50" r:id="rId3"/>
  </p:sldMasterIdLst>
  <p:notesMasterIdLst>
    <p:notesMasterId r:id="rId5"/>
  </p:notesMasterIdLst>
  <p:sldIdLst>
    <p:sldId id="256" r:id="rId4"/>
    <p:sldId id="257" r:id="rId6"/>
    <p:sldId id="258" r:id="rId7"/>
    <p:sldId id="316" r:id="rId8"/>
    <p:sldId id="343" r:id="rId9"/>
    <p:sldId id="305" r:id="rId10"/>
    <p:sldId id="299" r:id="rId11"/>
    <p:sldId id="345" r:id="rId12"/>
    <p:sldId id="346" r:id="rId13"/>
    <p:sldId id="319" r:id="rId14"/>
    <p:sldId id="376" r:id="rId15"/>
    <p:sldId id="300" r:id="rId16"/>
    <p:sldId id="375" r:id="rId17"/>
    <p:sldId id="347" r:id="rId18"/>
    <p:sldId id="301" r:id="rId19"/>
    <p:sldId id="320" r:id="rId20"/>
    <p:sldId id="348" r:id="rId21"/>
    <p:sldId id="349" r:id="rId22"/>
    <p:sldId id="313" r:id="rId23"/>
    <p:sldId id="317" r:id="rId24"/>
    <p:sldId id="351" r:id="rId25"/>
    <p:sldId id="352" r:id="rId26"/>
    <p:sldId id="353" r:id="rId27"/>
    <p:sldId id="354" r:id="rId28"/>
    <p:sldId id="355" r:id="rId29"/>
    <p:sldId id="356" r:id="rId30"/>
    <p:sldId id="357" r:id="rId31"/>
    <p:sldId id="358" r:id="rId32"/>
    <p:sldId id="359" r:id="rId33"/>
    <p:sldId id="360" r:id="rId34"/>
    <p:sldId id="361" r:id="rId35"/>
    <p:sldId id="314" r:id="rId36"/>
    <p:sldId id="322" r:id="rId37"/>
    <p:sldId id="338" r:id="rId38"/>
    <p:sldId id="337" r:id="rId39"/>
    <p:sldId id="315" r:id="rId40"/>
    <p:sldId id="350" r:id="rId41"/>
    <p:sldId id="282" r:id="rId42"/>
  </p:sldIdLst>
  <p:sldSz cx="9144000" cy="5143500" type="screen16x9"/>
  <p:notesSz cx="5143500" cy="9144000"/>
  <p:embeddedFontLst>
    <p:embeddedFont>
      <p:font typeface="微软雅黑" panose="020B0503020204020204" charset="-122"/>
      <p:regular r:id="rId46"/>
    </p:embeddedFont>
    <p:embeddedFont>
      <p:font typeface="微软雅黑" panose="020B0503020204020204" pitchFamily="34" charset="-120"/>
      <p:regular r:id="rId47"/>
    </p:embeddedFont>
    <p:embeddedFont>
      <p:font typeface="Calibri" panose="020F0502020204030204" charset="0"/>
      <p:regular r:id="rId48"/>
      <p:bold r:id="rId49"/>
      <p:italic r:id="rId50"/>
      <p:boldItalic r:id="rId51"/>
    </p:embeddedFont>
    <p:embeddedFont>
      <p:font typeface="等线" panose="02010600030101010101" charset="-122"/>
      <p:regular r:id="rId52"/>
    </p:embeddedFont>
  </p:embeddedFontLst>
  <p:custDataLst>
    <p:tags r:id="rId53"/>
  </p:custData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1115"/>
    <a:srgbClr val="FFF4AE"/>
    <a:srgbClr val="A21619"/>
    <a:srgbClr val="FF8989"/>
    <a:srgbClr val="F7E8E7"/>
    <a:srgbClr val="B43A2F"/>
    <a:srgbClr val="FF7C80"/>
    <a:srgbClr val="FF5050"/>
    <a:srgbClr val="DBC4A7"/>
    <a:srgbClr val="F9F5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04" d="100"/>
          <a:sy n="104" d="100"/>
        </p:scale>
        <p:origin x="269"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3" Type="http://schemas.openxmlformats.org/officeDocument/2006/relationships/tags" Target="tags/tag65.xml"/><Relationship Id="rId52" Type="http://schemas.openxmlformats.org/officeDocument/2006/relationships/font" Target="fonts/font7.fntdata"/><Relationship Id="rId51" Type="http://schemas.openxmlformats.org/officeDocument/2006/relationships/font" Target="fonts/font6.fntdata"/><Relationship Id="rId50" Type="http://schemas.openxmlformats.org/officeDocument/2006/relationships/font" Target="fonts/font5.fntdata"/><Relationship Id="rId5" Type="http://schemas.openxmlformats.org/officeDocument/2006/relationships/notesMaster" Target="notesMasters/notesMaster1.xml"/><Relationship Id="rId49" Type="http://schemas.openxmlformats.org/officeDocument/2006/relationships/font" Target="fonts/font4.fntdata"/><Relationship Id="rId48" Type="http://schemas.openxmlformats.org/officeDocument/2006/relationships/font" Target="fonts/font3.fntdata"/><Relationship Id="rId47" Type="http://schemas.openxmlformats.org/officeDocument/2006/relationships/font" Target="fonts/font2.fntdata"/><Relationship Id="rId46" Type="http://schemas.openxmlformats.org/officeDocument/2006/relationships/font" Target="fonts/font1.fntdata"/><Relationship Id="rId45" Type="http://schemas.openxmlformats.org/officeDocument/2006/relationships/tableStyles" Target="tableStyles.xml"/><Relationship Id="rId44" Type="http://schemas.openxmlformats.org/officeDocument/2006/relationships/viewProps" Target="viewProps.xml"/><Relationship Id="rId43" Type="http://schemas.openxmlformats.org/officeDocument/2006/relationships/presProps" Target="presProps.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1"/>
          <p:cNvSpPr>
            <a:spLocks noGrp="1"/>
          </p:cNvSpPr>
          <p:nvPr>
            <p:ph type="body" sz="quarter"/>
          </p:nvPr>
        </p:nvSpPr>
        <p:spPr>
          <a:xfrm>
            <a:off x="496512" y="3931500"/>
            <a:ext cx="3972099" cy="3216682"/>
          </a:xfrm>
          <a:prstGeom prst="rect">
            <a:avLst/>
          </a:prstGeom>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1" r:id="rId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7.jpe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image" Target="../media/image7.jpe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6.jpe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image" Target="../media/image7.jpeg"/></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5.png"/><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image" Target="../media/image7.jpe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6.jpe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image" Target="../media/image7.jpe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image" Target="../media/image7.jpe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image" Target="../media/image7.jpe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6.jpeg"/></Relationships>
</file>

<file path=ppt/slides/_rels/slide2.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5" Type="http://schemas.openxmlformats.org/officeDocument/2006/relationships/notesSlide" Target="../notesSlides/notesSlide2.xml"/><Relationship Id="rId24" Type="http://schemas.openxmlformats.org/officeDocument/2006/relationships/slideLayout" Target="../slideLayouts/slideLayout1.xml"/><Relationship Id="rId23" Type="http://schemas.openxmlformats.org/officeDocument/2006/relationships/tags" Target="../tags/tag21.xml"/><Relationship Id="rId22" Type="http://schemas.openxmlformats.org/officeDocument/2006/relationships/tags" Target="../tags/tag20.xml"/><Relationship Id="rId21" Type="http://schemas.openxmlformats.org/officeDocument/2006/relationships/tags" Target="../tags/tag19.xml"/><Relationship Id="rId20" Type="http://schemas.openxmlformats.org/officeDocument/2006/relationships/tags" Target="../tags/tag18.xml"/><Relationship Id="rId2" Type="http://schemas.openxmlformats.org/officeDocument/2006/relationships/tags" Target="../tags/tag2.xml"/><Relationship Id="rId19" Type="http://schemas.openxmlformats.org/officeDocument/2006/relationships/tags" Target="../tags/tag17.xml"/><Relationship Id="rId18" Type="http://schemas.openxmlformats.org/officeDocument/2006/relationships/tags" Target="../tags/tag16.xml"/><Relationship Id="rId17" Type="http://schemas.openxmlformats.org/officeDocument/2006/relationships/tags" Target="../tags/tag15.xml"/><Relationship Id="rId16" Type="http://schemas.openxmlformats.org/officeDocument/2006/relationships/tags" Target="../tags/tag14.xml"/><Relationship Id="rId15" Type="http://schemas.openxmlformats.org/officeDocument/2006/relationships/tags" Target="../tags/tag13.xml"/><Relationship Id="rId14" Type="http://schemas.openxmlformats.org/officeDocument/2006/relationships/image" Target="../media/image5.png"/><Relationship Id="rId13" Type="http://schemas.openxmlformats.org/officeDocument/2006/relationships/image" Target="../media/image4.jpeg"/><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7.jpeg"/></Relationships>
</file>

<file path=ppt/slides/_rels/slide2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20.png"/><Relationship Id="rId3" Type="http://schemas.openxmlformats.org/officeDocument/2006/relationships/image" Target="../media/image19.jpeg"/><Relationship Id="rId2" Type="http://schemas.openxmlformats.org/officeDocument/2006/relationships/image" Target="../media/image2.png"/><Relationship Id="rId1" Type="http://schemas.openxmlformats.org/officeDocument/2006/relationships/image" Target="../media/image7.jpeg"/></Relationships>
</file>

<file path=ppt/slides/_rels/slide22.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xml"/><Relationship Id="rId3" Type="http://schemas.openxmlformats.org/officeDocument/2006/relationships/image" Target="../media/image21.jpeg"/><Relationship Id="rId2" Type="http://schemas.openxmlformats.org/officeDocument/2006/relationships/image" Target="../media/image2.png"/><Relationship Id="rId1" Type="http://schemas.openxmlformats.org/officeDocument/2006/relationships/image" Target="../media/image7.jpe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image" Target="../media/image7.jpe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image" Target="../media/image7.jpe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image" Target="../media/image7.jpe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image" Target="../media/image7.jpeg"/></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image" Target="../media/image7.jpe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image" Target="../media/image7.jpeg"/></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image" Target="../media/image7.jpe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6.jpe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image" Target="../media/image7.jpe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image" Target="../media/image7.jpeg"/></Relationships>
</file>

<file path=ppt/slides/_rels/slide32.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6.jpe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1.png"/><Relationship Id="rId2" Type="http://schemas.openxmlformats.org/officeDocument/2006/relationships/image" Target="../media/image2.png"/><Relationship Id="rId1" Type="http://schemas.openxmlformats.org/officeDocument/2006/relationships/image" Target="../media/image7.jpe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2.png"/><Relationship Id="rId2" Type="http://schemas.openxmlformats.org/officeDocument/2006/relationships/image" Target="../media/image2.png"/><Relationship Id="rId1" Type="http://schemas.openxmlformats.org/officeDocument/2006/relationships/image" Target="../media/image7.jpeg"/></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3.png"/><Relationship Id="rId2" Type="http://schemas.openxmlformats.org/officeDocument/2006/relationships/image" Target="../media/image2.png"/><Relationship Id="rId1" Type="http://schemas.openxmlformats.org/officeDocument/2006/relationships/image" Target="../media/image7.jpeg"/></Relationships>
</file>

<file path=ppt/slides/_rels/slide36.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6.jpe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7.jpeg"/></Relationships>
</file>

<file path=ppt/slides/_rels/slide38.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6.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22.xml"/><Relationship Id="rId2" Type="http://schemas.openxmlformats.org/officeDocument/2006/relationships/image" Target="../media/image2.png"/><Relationship Id="rId1" Type="http://schemas.openxmlformats.org/officeDocument/2006/relationships/image" Target="../media/image7.jpe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23.xml"/><Relationship Id="rId2" Type="http://schemas.openxmlformats.org/officeDocument/2006/relationships/image" Target="../media/image2.png"/><Relationship Id="rId1" Type="http://schemas.openxmlformats.org/officeDocument/2006/relationships/image" Target="../media/image7.jpeg"/></Relationships>
</file>

<file path=ppt/slides/_rels/slide6.xml.rels><?xml version="1.0" encoding="UTF-8" standalone="yes"?>
<Relationships xmlns="http://schemas.openxmlformats.org/package/2006/relationships"><Relationship Id="rId9" Type="http://schemas.openxmlformats.org/officeDocument/2006/relationships/tags" Target="../tags/tag30.xml"/><Relationship Id="rId8" Type="http://schemas.openxmlformats.org/officeDocument/2006/relationships/tags" Target="../tags/tag29.xml"/><Relationship Id="rId7" Type="http://schemas.openxmlformats.org/officeDocument/2006/relationships/tags" Target="../tags/tag28.xml"/><Relationship Id="rId6" Type="http://schemas.openxmlformats.org/officeDocument/2006/relationships/tags" Target="../tags/tag27.xml"/><Relationship Id="rId5" Type="http://schemas.openxmlformats.org/officeDocument/2006/relationships/tags" Target="../tags/tag26.xml"/><Relationship Id="rId42" Type="http://schemas.openxmlformats.org/officeDocument/2006/relationships/slideLayout" Target="../slideLayouts/slideLayout2.xml"/><Relationship Id="rId41" Type="http://schemas.openxmlformats.org/officeDocument/2006/relationships/tags" Target="../tags/tag62.xml"/><Relationship Id="rId40" Type="http://schemas.openxmlformats.org/officeDocument/2006/relationships/tags" Target="../tags/tag61.xml"/><Relationship Id="rId4" Type="http://schemas.openxmlformats.org/officeDocument/2006/relationships/tags" Target="../tags/tag25.xml"/><Relationship Id="rId39" Type="http://schemas.openxmlformats.org/officeDocument/2006/relationships/tags" Target="../tags/tag60.xml"/><Relationship Id="rId38" Type="http://schemas.openxmlformats.org/officeDocument/2006/relationships/tags" Target="../tags/tag59.xml"/><Relationship Id="rId37" Type="http://schemas.openxmlformats.org/officeDocument/2006/relationships/tags" Target="../tags/tag58.xml"/><Relationship Id="rId36" Type="http://schemas.openxmlformats.org/officeDocument/2006/relationships/tags" Target="../tags/tag57.xml"/><Relationship Id="rId35" Type="http://schemas.openxmlformats.org/officeDocument/2006/relationships/tags" Target="../tags/tag56.xml"/><Relationship Id="rId34" Type="http://schemas.openxmlformats.org/officeDocument/2006/relationships/tags" Target="../tags/tag55.xml"/><Relationship Id="rId33" Type="http://schemas.openxmlformats.org/officeDocument/2006/relationships/tags" Target="../tags/tag54.xml"/><Relationship Id="rId32" Type="http://schemas.openxmlformats.org/officeDocument/2006/relationships/tags" Target="../tags/tag53.xml"/><Relationship Id="rId31" Type="http://schemas.openxmlformats.org/officeDocument/2006/relationships/tags" Target="../tags/tag52.xml"/><Relationship Id="rId30" Type="http://schemas.openxmlformats.org/officeDocument/2006/relationships/tags" Target="../tags/tag51.xml"/><Relationship Id="rId3" Type="http://schemas.openxmlformats.org/officeDocument/2006/relationships/tags" Target="../tags/tag24.xml"/><Relationship Id="rId29" Type="http://schemas.openxmlformats.org/officeDocument/2006/relationships/tags" Target="../tags/tag50.xml"/><Relationship Id="rId28" Type="http://schemas.openxmlformats.org/officeDocument/2006/relationships/tags" Target="../tags/tag49.xml"/><Relationship Id="rId27" Type="http://schemas.openxmlformats.org/officeDocument/2006/relationships/tags" Target="../tags/tag48.xml"/><Relationship Id="rId26" Type="http://schemas.openxmlformats.org/officeDocument/2006/relationships/tags" Target="../tags/tag47.xml"/><Relationship Id="rId25" Type="http://schemas.openxmlformats.org/officeDocument/2006/relationships/tags" Target="../tags/tag46.xml"/><Relationship Id="rId24" Type="http://schemas.openxmlformats.org/officeDocument/2006/relationships/tags" Target="../tags/tag45.xml"/><Relationship Id="rId23" Type="http://schemas.openxmlformats.org/officeDocument/2006/relationships/tags" Target="../tags/tag44.xml"/><Relationship Id="rId22" Type="http://schemas.openxmlformats.org/officeDocument/2006/relationships/tags" Target="../tags/tag43.xml"/><Relationship Id="rId21" Type="http://schemas.openxmlformats.org/officeDocument/2006/relationships/tags" Target="../tags/tag42.xml"/><Relationship Id="rId20" Type="http://schemas.openxmlformats.org/officeDocument/2006/relationships/tags" Target="../tags/tag41.xml"/><Relationship Id="rId2" Type="http://schemas.openxmlformats.org/officeDocument/2006/relationships/image" Target="../media/image2.png"/><Relationship Id="rId19" Type="http://schemas.openxmlformats.org/officeDocument/2006/relationships/tags" Target="../tags/tag40.xml"/><Relationship Id="rId18" Type="http://schemas.openxmlformats.org/officeDocument/2006/relationships/tags" Target="../tags/tag39.xml"/><Relationship Id="rId17" Type="http://schemas.openxmlformats.org/officeDocument/2006/relationships/tags" Target="../tags/tag38.xml"/><Relationship Id="rId16" Type="http://schemas.openxmlformats.org/officeDocument/2006/relationships/tags" Target="../tags/tag37.xml"/><Relationship Id="rId15" Type="http://schemas.openxmlformats.org/officeDocument/2006/relationships/tags" Target="../tags/tag36.xml"/><Relationship Id="rId14" Type="http://schemas.openxmlformats.org/officeDocument/2006/relationships/tags" Target="../tags/tag35.xml"/><Relationship Id="rId13" Type="http://schemas.openxmlformats.org/officeDocument/2006/relationships/tags" Target="../tags/tag34.xml"/><Relationship Id="rId12" Type="http://schemas.openxmlformats.org/officeDocument/2006/relationships/tags" Target="../tags/tag33.xml"/><Relationship Id="rId11" Type="http://schemas.openxmlformats.org/officeDocument/2006/relationships/tags" Target="../tags/tag32.xml"/><Relationship Id="rId10" Type="http://schemas.openxmlformats.org/officeDocument/2006/relationships/tags" Target="../tags/tag31.xml"/><Relationship Id="rId1" Type="http://schemas.openxmlformats.org/officeDocument/2006/relationships/image" Target="../media/image7.jpe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6.jpe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63.xml"/><Relationship Id="rId2" Type="http://schemas.openxmlformats.org/officeDocument/2006/relationships/image" Target="../media/image2.png"/><Relationship Id="rId1" Type="http://schemas.openxmlformats.org/officeDocument/2006/relationships/image" Target="../media/image7.jpe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64.xml"/><Relationship Id="rId2" Type="http://schemas.openxmlformats.org/officeDocument/2006/relationships/image" Target="../media/image2.png"/><Relationship Id="rId1"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2" name="组合 1"/>
          <p:cNvGrpSpPr/>
          <p:nvPr/>
        </p:nvGrpSpPr>
        <p:grpSpPr>
          <a:xfrm>
            <a:off x="347345" y="1107440"/>
            <a:ext cx="8352790" cy="3084830"/>
            <a:chOff x="752" y="2027"/>
            <a:chExt cx="13154" cy="4858"/>
          </a:xfrm>
        </p:grpSpPr>
        <p:sp>
          <p:nvSpPr>
            <p:cNvPr id="5" name="文本框 4"/>
            <p:cNvSpPr txBox="1"/>
            <p:nvPr/>
          </p:nvSpPr>
          <p:spPr>
            <a:xfrm>
              <a:off x="2626" y="6257"/>
              <a:ext cx="11280" cy="628"/>
            </a:xfrm>
            <a:prstGeom prst="rect">
              <a:avLst/>
            </a:prstGeom>
            <a:noFill/>
          </p:spPr>
          <p:txBody>
            <a:bodyPr wrap="square">
              <a:spAutoFit/>
            </a:bodyPr>
            <a:lstStyle/>
            <a:p>
              <a:r>
                <a:rPr lang="zh-CN" altLang="en-US" sz="2000" b="1" dirty="0">
                  <a:solidFill>
                    <a:schemeClr val="bg1"/>
                  </a:solidFill>
                  <a:effectLst>
                    <a:outerShdw blurRad="50800" dist="38100" dir="2700000" sx="101000" sy="101000" algn="tl" rotWithShape="0">
                      <a:prstClr val="black">
                        <a:alpha val="40000"/>
                      </a:prstClr>
                    </a:outerShdw>
                  </a:effectLst>
                </a:rPr>
                <a:t>晴空</a:t>
              </a:r>
              <a:r>
                <a:rPr lang="en-US" altLang="zh-CN" sz="2000" b="1" dirty="0">
                  <a:solidFill>
                    <a:schemeClr val="bg1"/>
                  </a:solidFill>
                  <a:effectLst>
                    <a:outerShdw blurRad="50800" dist="38100" dir="2700000" sx="101000" sy="101000" algn="tl" rotWithShape="0">
                      <a:prstClr val="black">
                        <a:alpha val="40000"/>
                      </a:prstClr>
                    </a:outerShdw>
                  </a:effectLst>
                </a:rPr>
                <a:t>ClearSky</a:t>
              </a:r>
              <a:r>
                <a:rPr lang="zh-CN" altLang="en-US" sz="2000" b="1" dirty="0">
                  <a:solidFill>
                    <a:schemeClr val="bg1"/>
                  </a:solidFill>
                  <a:effectLst>
                    <a:outerShdw blurRad="50800" dist="38100" dir="2700000" sx="101000" sy="101000" algn="tl" rotWithShape="0">
                      <a:prstClr val="black">
                        <a:alpha val="40000"/>
                      </a:prstClr>
                    </a:outerShdw>
                  </a:effectLst>
                </a:rPr>
                <a:t>小组</a:t>
              </a:r>
              <a:r>
                <a:rPr lang="en-US" altLang="zh-CN" sz="2000" b="1" dirty="0">
                  <a:solidFill>
                    <a:schemeClr val="bg1"/>
                  </a:solidFill>
                  <a:effectLst>
                    <a:outerShdw blurRad="50800" dist="38100" dir="2700000" sx="101000" sy="101000" algn="tl" rotWithShape="0">
                      <a:prstClr val="black">
                        <a:alpha val="40000"/>
                      </a:prstClr>
                    </a:outerShdw>
                  </a:effectLst>
                </a:rPr>
                <a:t>	2025.12.02</a:t>
              </a:r>
              <a:endParaRPr lang="en-US" altLang="zh-CN" sz="2000" b="1" dirty="0">
                <a:solidFill>
                  <a:schemeClr val="bg1"/>
                </a:solidFill>
                <a:effectLst>
                  <a:outerShdw blurRad="50800" dist="38100" dir="2700000" sx="101000" sy="101000" algn="tl" rotWithShape="0">
                    <a:prstClr val="black">
                      <a:alpha val="40000"/>
                    </a:prstClr>
                  </a:outerShdw>
                </a:effectLst>
              </a:endParaRPr>
            </a:p>
          </p:txBody>
        </p:sp>
        <p:sp>
          <p:nvSpPr>
            <p:cNvPr id="15" name="文本框 14"/>
            <p:cNvSpPr txBox="1"/>
            <p:nvPr/>
          </p:nvSpPr>
          <p:spPr>
            <a:xfrm>
              <a:off x="752" y="2027"/>
              <a:ext cx="11767" cy="3365"/>
            </a:xfrm>
            <a:prstGeom prst="rect">
              <a:avLst/>
            </a:prstGeom>
            <a:noFill/>
          </p:spPr>
          <p:txBody>
            <a:bodyPr wrap="square">
              <a:noAutofit/>
            </a:bodyPr>
            <a:lstStyle/>
            <a:p>
              <a:pPr algn="l"/>
              <a:r>
                <a:rPr lang="zh-CN" sz="4000" b="1" dirty="0">
                  <a:solidFill>
                    <a:schemeClr val="bg1"/>
                  </a:solidFill>
                  <a:effectLst>
                    <a:outerShdw blurRad="50800" dist="38100" dir="2700000" sx="102000" sy="102000" algn="tl" rotWithShape="0">
                      <a:prstClr val="black">
                        <a:alpha val="100000"/>
                      </a:prstClr>
                    </a:outerShdw>
                  </a:effectLst>
                  <a:latin typeface="华文行楷" panose="02010800040101010101" pitchFamily="2" charset="-122"/>
                  <a:ea typeface="华文行楷" panose="02010800040101010101" pitchFamily="2" charset="-122"/>
                  <a:sym typeface="+mn-ea"/>
                </a:rPr>
                <a:t>晴空</a:t>
              </a:r>
              <a:r>
                <a:rPr lang="en-US" altLang="zh-CN" sz="4000" b="1" dirty="0">
                  <a:solidFill>
                    <a:schemeClr val="bg1"/>
                  </a:solidFill>
                  <a:effectLst>
                    <a:outerShdw blurRad="50800" dist="38100" dir="2700000" sx="102000" sy="102000" algn="tl" rotWithShape="0">
                      <a:prstClr val="black">
                        <a:alpha val="100000"/>
                      </a:prstClr>
                    </a:outerShdw>
                  </a:effectLst>
                  <a:latin typeface="华文行楷" panose="02010800040101010101" pitchFamily="2" charset="-122"/>
                  <a:ea typeface="华文行楷" panose="02010800040101010101" pitchFamily="2" charset="-122"/>
                  <a:sym typeface="+mn-ea"/>
                </a:rPr>
                <a:t>ClearSky</a:t>
              </a:r>
              <a:br>
                <a:rPr lang="en-US" altLang="zh-CN" sz="4000" b="1" dirty="0">
                  <a:solidFill>
                    <a:schemeClr val="bg1"/>
                  </a:solidFill>
                  <a:effectLst>
                    <a:outerShdw blurRad="50800" dist="38100" dir="2700000" sx="102000" sy="102000" algn="tl" rotWithShape="0">
                      <a:prstClr val="black">
                        <a:alpha val="100000"/>
                      </a:prstClr>
                    </a:outerShdw>
                  </a:effectLst>
                  <a:latin typeface="华文行楷" panose="02010800040101010101" pitchFamily="2" charset="-122"/>
                  <a:ea typeface="华文行楷" panose="02010800040101010101" pitchFamily="2" charset="-122"/>
                  <a:sym typeface="+mn-ea"/>
                </a:rPr>
              </a:br>
              <a:endParaRPr lang="en-US" altLang="zh-CN" sz="4000" b="1" dirty="0">
                <a:solidFill>
                  <a:schemeClr val="bg1"/>
                </a:solidFill>
                <a:effectLst>
                  <a:outerShdw blurRad="50800" dist="38100" dir="2700000" sx="102000" sy="102000" algn="tl" rotWithShape="0">
                    <a:prstClr val="black">
                      <a:alpha val="100000"/>
                    </a:prstClr>
                  </a:outerShdw>
                </a:effectLst>
                <a:latin typeface="华文行楷" panose="02010800040101010101" pitchFamily="2" charset="-122"/>
                <a:ea typeface="华文行楷" panose="02010800040101010101" pitchFamily="2" charset="-122"/>
                <a:sym typeface="+mn-ea"/>
              </a:endParaRPr>
            </a:p>
            <a:p>
              <a:pPr algn="l"/>
              <a:r>
                <a:rPr lang="en-US" altLang="zh-CN" sz="4000" b="1" dirty="0">
                  <a:solidFill>
                    <a:schemeClr val="bg1"/>
                  </a:solidFill>
                  <a:effectLst>
                    <a:outerShdw blurRad="50800" dist="38100" dir="2700000" sx="102000" sy="102000" algn="tl" rotWithShape="0">
                      <a:prstClr val="black">
                        <a:alpha val="100000"/>
                      </a:prstClr>
                    </a:outerShdw>
                  </a:effectLst>
                  <a:latin typeface="华文行楷" panose="02010800040101010101" pitchFamily="2" charset="-122"/>
                  <a:ea typeface="华文行楷" panose="02010800040101010101" pitchFamily="2" charset="-122"/>
                  <a:sym typeface="+mn-ea"/>
                </a:rPr>
                <a:t>       ——β</a:t>
              </a:r>
              <a:r>
                <a:rPr lang="zh-CN" altLang="en-US" sz="4000" b="1" dirty="0">
                  <a:solidFill>
                    <a:schemeClr val="bg1"/>
                  </a:solidFill>
                  <a:effectLst>
                    <a:outerShdw blurRad="50800" dist="38100" dir="2700000" sx="102000" sy="102000" algn="tl" rotWithShape="0">
                      <a:prstClr val="black">
                        <a:alpha val="100000"/>
                      </a:prstClr>
                    </a:outerShdw>
                  </a:effectLst>
                  <a:latin typeface="华文行楷" panose="02010800040101010101" pitchFamily="2" charset="-122"/>
                  <a:ea typeface="华文行楷" panose="02010800040101010101" pitchFamily="2" charset="-122"/>
                  <a:sym typeface="+mn-ea"/>
                </a:rPr>
                <a:t>冲刺总结与项目</a:t>
              </a:r>
              <a:r>
                <a:rPr lang="zh-CN" altLang="en-US" sz="4000" b="1" dirty="0">
                  <a:solidFill>
                    <a:schemeClr val="bg1"/>
                  </a:solidFill>
                  <a:effectLst>
                    <a:outerShdw blurRad="50800" dist="38100" dir="2700000" sx="102000" sy="102000" algn="tl" rotWithShape="0">
                      <a:prstClr val="black">
                        <a:alpha val="100000"/>
                      </a:prstClr>
                    </a:outerShdw>
                  </a:effectLst>
                  <a:latin typeface="华文行楷" panose="02010800040101010101" pitchFamily="2" charset="-122"/>
                  <a:ea typeface="华文行楷" panose="02010800040101010101" pitchFamily="2" charset="-122"/>
                  <a:sym typeface="+mn-ea"/>
                </a:rPr>
                <a:t>汇报</a:t>
              </a:r>
              <a:endParaRPr lang="zh-CN" altLang="en-US" sz="4000" b="1" dirty="0">
                <a:solidFill>
                  <a:schemeClr val="bg1"/>
                </a:solidFill>
                <a:effectLst>
                  <a:outerShdw blurRad="50800" dist="38100" dir="2700000" sx="102000" sy="102000" algn="tl" rotWithShape="0">
                    <a:prstClr val="black">
                      <a:alpha val="100000"/>
                    </a:prstClr>
                  </a:outerShdw>
                </a:effectLst>
                <a:latin typeface="华文行楷" panose="02010800040101010101" pitchFamily="2" charset="-122"/>
                <a:ea typeface="华文行楷" panose="02010800040101010101" pitchFamily="2" charset="-122"/>
                <a:sym typeface="+mn-ea"/>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pic>
        <p:nvPicPr>
          <p:cNvPr id="3" name="图片 2" descr="icon01"/>
          <p:cNvPicPr>
            <a:picLocks noChangeAspect="1"/>
          </p:cNvPicPr>
          <p:nvPr/>
        </p:nvPicPr>
        <p:blipFill>
          <a:blip r:embed="rId3"/>
          <a:stretch>
            <a:fillRect/>
          </a:stretch>
        </p:blipFill>
        <p:spPr>
          <a:xfrm>
            <a:off x="4572000" y="778510"/>
            <a:ext cx="1335405" cy="133540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905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02 AI对话风险评估真人转接关键算法</a:t>
              </a:r>
              <a:endPar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
        <p:nvSpPr>
          <p:cNvPr id="8" name="Text 1"/>
          <p:cNvSpPr/>
          <p:nvPr/>
        </p:nvSpPr>
        <p:spPr>
          <a:xfrm>
            <a:off x="310515" y="1511300"/>
            <a:ext cx="4637405" cy="3301365"/>
          </a:xfrm>
          <a:prstGeom prst="rect">
            <a:avLst/>
          </a:prstGeom>
          <a:noFill/>
        </p:spPr>
        <p:txBody>
          <a:bodyPr vert="horz" wrap="square" lIns="0" tIns="0" rIns="0" bIns="0" rtlCol="0" anchor="t" anchorCtr="0"/>
          <a:p>
            <a:pPr indent="457200" algn="l">
              <a:lnSpc>
                <a:spcPts val="3150"/>
              </a:lnSpc>
            </a:pPr>
            <a:r>
              <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rPr>
              <a:t>（1）系统将会话风险等级分为四个级别：</a:t>
            </a:r>
            <a:endPar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indent="457200" algn="l">
              <a:lnSpc>
                <a:spcPts val="3150"/>
              </a:lnSpc>
            </a:pPr>
            <a:r>
              <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rPr>
              <a:t>CRITICAL（紧急）：用户出现了结束自己生命的倾向。</a:t>
            </a:r>
            <a:endPar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indent="457200" algn="l">
              <a:lnSpc>
                <a:spcPts val="3150"/>
              </a:lnSpc>
            </a:pPr>
            <a:r>
              <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rPr>
              <a:t>HIGH（高风险）：用户出现了较为严重的心理问题。</a:t>
            </a:r>
            <a:endPar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indent="457200" algn="l">
              <a:lnSpc>
                <a:spcPts val="3150"/>
              </a:lnSpc>
            </a:pPr>
            <a:r>
              <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rPr>
              <a:t>MEDIUM（中等风险）：用户出现了一些焦虑问题。</a:t>
            </a:r>
            <a:endPar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indent="457200" algn="l">
              <a:lnSpc>
                <a:spcPts val="3150"/>
              </a:lnSpc>
            </a:pPr>
            <a:r>
              <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rPr>
              <a:t>LOW（低风险）：用户状态正常。</a:t>
            </a:r>
            <a:endPar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indent="457200" algn="l">
              <a:lnSpc>
                <a:spcPts val="3150"/>
              </a:lnSpc>
            </a:pPr>
            <a:r>
              <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rPr>
              <a:t>系统内为四个级别的等级，分别设立了敏感词库，系统将检测消息内容是否包含相关等级的敏感词去设置会话状态。</a:t>
            </a:r>
            <a:endPar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endParaRPr>
          </a:p>
        </p:txBody>
      </p:sp>
      <p:pic>
        <p:nvPicPr>
          <p:cNvPr id="10" name="图片 9"/>
          <p:cNvPicPr>
            <a:picLocks noChangeAspect="1"/>
          </p:cNvPicPr>
          <p:nvPr/>
        </p:nvPicPr>
        <p:blipFill>
          <a:blip r:embed="rId3"/>
          <a:stretch>
            <a:fillRect/>
          </a:stretch>
        </p:blipFill>
        <p:spPr>
          <a:xfrm>
            <a:off x="5636895" y="1362075"/>
            <a:ext cx="3001019" cy="36000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905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02 AI对话风险评估真人转接关键算法</a:t>
              </a:r>
              <a:endPar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
        <p:nvSpPr>
          <p:cNvPr id="8" name="Text 1"/>
          <p:cNvSpPr/>
          <p:nvPr/>
        </p:nvSpPr>
        <p:spPr>
          <a:xfrm>
            <a:off x="310515" y="1511300"/>
            <a:ext cx="4637405" cy="3301365"/>
          </a:xfrm>
          <a:prstGeom prst="rect">
            <a:avLst/>
          </a:prstGeom>
          <a:noFill/>
        </p:spPr>
        <p:txBody>
          <a:bodyPr vert="horz" wrap="square" lIns="0" tIns="0" rIns="0" bIns="0" rtlCol="0" anchor="t" anchorCtr="0"/>
          <a:p>
            <a:pPr indent="457200" algn="l">
              <a:lnSpc>
                <a:spcPct val="100000"/>
              </a:lnSpc>
            </a:pPr>
            <a:r>
              <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rPr>
              <a:t>（2）系统还为每个会话设定了一个量化的风险等级：</a:t>
            </a:r>
            <a:endPar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indent="457200" algn="l">
              <a:lnSpc>
                <a:spcPct val="100000"/>
              </a:lnSpc>
            </a:pPr>
            <a:r>
              <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rPr>
              <a:t>calculateRiskScore方法实现了基于关键词匹配的心理风险量化评分功能。</a:t>
            </a:r>
            <a:endPar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indent="457200" algn="l">
              <a:lnSpc>
                <a:spcPct val="100000"/>
              </a:lnSpc>
            </a:pPr>
            <a:r>
              <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rPr>
              <a:t>该方法首先将输入文本进行简单处理，然后依次遍历四个风险等级的关键词列表（紧急、自杀倾向、高风险、中等风险），根据匹配到的关键词类型为风险评分累加相应权重值（紧急关键词0.4分、自杀倾向0.3分、高风险0.1分、中等风险0.05分）。</a:t>
            </a:r>
            <a:endPar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indent="457200" algn="l">
              <a:lnSpc>
                <a:spcPct val="100000"/>
              </a:lnSpc>
            </a:pPr>
            <a:r>
              <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rPr>
              <a:t>此外，还会检查特定的情感负面词汇并额外加分0.1分，以及根据内容长度（超过200字符）给予0.05分的加分。</a:t>
            </a:r>
            <a:endPar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indent="457200" algn="l">
              <a:lnSpc>
                <a:spcPct val="100000"/>
              </a:lnSpc>
            </a:pPr>
            <a:r>
              <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rPr>
              <a:t>最终通过 Math.min(1.0, Math.max(0.0, score)) 确保返回的评分严格限定在0-1区间内，从而实现对用户心理风险程度的精确量化评估。</a:t>
            </a:r>
            <a:endPar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indent="457200" algn="l">
              <a:lnSpc>
                <a:spcPct val="100000"/>
              </a:lnSpc>
            </a:pPr>
            <a:r>
              <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rPr>
              <a:t>（3）最终Web管理端会根据会话状态和风险等级（会话状态HIGH以上并且风险等级分数大于0.5时介入）去判断当前用户会话是否需要介入，如需介入后台将会提醒管理员、咨询师及时接管会话。</a:t>
            </a:r>
            <a:endParaRPr lang="zh-CN" altLang="en-US" sz="1200" b="1" dirty="0">
              <a:solidFill>
                <a:schemeClr val="tx1"/>
              </a:solidFill>
              <a:latin typeface="微软雅黑" panose="020B0503020204020204" charset="-122"/>
              <a:ea typeface="微软雅黑" panose="020B0503020204020204" charset="-122"/>
              <a:cs typeface="微软雅黑" panose="020B0503020204020204" pitchFamily="34" charset="-120"/>
            </a:endParaRPr>
          </a:p>
        </p:txBody>
      </p:sp>
      <p:pic>
        <p:nvPicPr>
          <p:cNvPr id="5" name="图片 4"/>
          <p:cNvPicPr>
            <a:picLocks noChangeAspect="1"/>
          </p:cNvPicPr>
          <p:nvPr/>
        </p:nvPicPr>
        <p:blipFill>
          <a:blip r:embed="rId3"/>
          <a:stretch>
            <a:fillRect/>
          </a:stretch>
        </p:blipFill>
        <p:spPr>
          <a:xfrm>
            <a:off x="5440045" y="1295400"/>
            <a:ext cx="2652797" cy="1800000"/>
          </a:xfrm>
          <a:prstGeom prst="rect">
            <a:avLst/>
          </a:prstGeom>
        </p:spPr>
      </p:pic>
      <p:pic>
        <p:nvPicPr>
          <p:cNvPr id="6" name="图片 5"/>
          <p:cNvPicPr>
            <a:picLocks noChangeAspect="1"/>
          </p:cNvPicPr>
          <p:nvPr/>
        </p:nvPicPr>
        <p:blipFill>
          <a:blip r:embed="rId4"/>
          <a:stretch>
            <a:fillRect/>
          </a:stretch>
        </p:blipFill>
        <p:spPr>
          <a:xfrm>
            <a:off x="5440045" y="3307080"/>
            <a:ext cx="2653200" cy="1505512"/>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5" name="Text 2"/>
          <p:cNvSpPr/>
          <p:nvPr/>
        </p:nvSpPr>
        <p:spPr>
          <a:xfrm>
            <a:off x="571500" y="4362450"/>
            <a:ext cx="4762500" cy="209550"/>
          </a:xfrm>
          <a:prstGeom prst="rect">
            <a:avLst/>
          </a:prstGeom>
          <a:noFill/>
        </p:spPr>
        <p:txBody>
          <a:bodyPr vert="horz" wrap="square" lIns="0" tIns="0" rIns="0" bIns="0" rtlCol="0" anchor="ctr"/>
          <a:lstStyle/>
          <a:p>
            <a:pPr marL="0" indent="0" algn="l">
              <a:lnSpc>
                <a:spcPts val="1650"/>
              </a:lnSpc>
              <a:buNone/>
            </a:pPr>
            <a:endParaRPr lang="en-US" sz="1050" dirty="0"/>
          </a:p>
        </p:txBody>
      </p:sp>
      <p:grpSp>
        <p:nvGrpSpPr>
          <p:cNvPr id="10" name="组合 9"/>
          <p:cNvGrpSpPr/>
          <p:nvPr/>
        </p:nvGrpSpPr>
        <p:grpSpPr>
          <a:xfrm>
            <a:off x="819150" y="1936115"/>
            <a:ext cx="4762500" cy="856615"/>
            <a:chOff x="900" y="5220"/>
            <a:chExt cx="7500" cy="1349"/>
          </a:xfrm>
        </p:grpSpPr>
        <p:sp>
          <p:nvSpPr>
            <p:cNvPr id="3" name="Text 0"/>
            <p:cNvSpPr/>
            <p:nvPr/>
          </p:nvSpPr>
          <p:spPr>
            <a:xfrm>
              <a:off x="900" y="5220"/>
              <a:ext cx="7500" cy="1050"/>
            </a:xfrm>
            <a:prstGeom prst="rect">
              <a:avLst/>
            </a:prstGeom>
            <a:noFill/>
          </p:spPr>
          <p:txBody>
            <a:bodyPr vert="horz" wrap="square" lIns="0" tIns="0" rIns="0" bIns="0" rtlCol="0" anchor="ctr"/>
            <a:lstStyle/>
            <a:p>
              <a:pPr marL="0" indent="0" algn="ctr">
                <a:lnSpc>
                  <a:spcPts val="5250"/>
                </a:lnSpc>
                <a:buNone/>
              </a:pPr>
              <a:r>
                <a:rPr lang="zh-CN" altLang="en-US" sz="375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rPr>
                <a:t>项目功能展示</a:t>
              </a:r>
              <a:endParaRPr lang="zh-CN" altLang="en-US" sz="375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endParaRPr>
            </a:p>
          </p:txBody>
        </p:sp>
        <p:sp>
          <p:nvSpPr>
            <p:cNvPr id="4" name="Shape 1"/>
            <p:cNvSpPr/>
            <p:nvPr/>
          </p:nvSpPr>
          <p:spPr>
            <a:xfrm>
              <a:off x="900" y="6547"/>
              <a:ext cx="7500" cy="23"/>
            </a:xfrm>
            <a:prstGeom prst="rect">
              <a:avLst/>
            </a:prstGeom>
            <a:solidFill>
              <a:srgbClr val="FFFFFF">
                <a:alpha val="30000"/>
              </a:srgbClr>
            </a:solidFill>
          </p:spPr>
          <p:txBody>
            <a:bodyPr/>
            <a:lstStyle/>
            <a:p>
              <a:endParaRPr lang="zh-CN" altLang="en-US"/>
            </a:p>
          </p:txBody>
        </p:sp>
      </p:grpSp>
      <p:sp>
        <p:nvSpPr>
          <p:cNvPr id="6" name="Text 3"/>
          <p:cNvSpPr/>
          <p:nvPr/>
        </p:nvSpPr>
        <p:spPr>
          <a:xfrm>
            <a:off x="5419725" y="3009900"/>
            <a:ext cx="3729355" cy="2857500"/>
          </a:xfrm>
          <a:prstGeom prst="rect">
            <a:avLst/>
          </a:prstGeom>
          <a:noFill/>
        </p:spPr>
        <p:txBody>
          <a:bodyPr vert="horz" wrap="square" lIns="0" tIns="0" rIns="0" bIns="0" rtlCol="0" anchor="ctr"/>
          <a:lstStyle/>
          <a:p>
            <a:pPr marL="0" indent="0" algn="ctr">
              <a:lnSpc>
                <a:spcPts val="22500"/>
              </a:lnSpc>
              <a:buNone/>
            </a:pPr>
            <a:r>
              <a:rPr lang="en-US" sz="22500" b="1" dirty="0">
                <a:solidFill>
                  <a:srgbClr val="FFF4AE"/>
                </a:solidFill>
                <a:latin typeface="微软雅黑" panose="020B0503020204020204" charset="-122"/>
                <a:ea typeface="微软雅黑" panose="020B0503020204020204" charset="-122"/>
                <a:cs typeface="微软雅黑" panose="020B0503020204020204" pitchFamily="34" charset="-120"/>
              </a:rPr>
              <a:t>03</a:t>
            </a:r>
            <a:endParaRPr lang="en-US" sz="22500" dirty="0"/>
          </a:p>
        </p:txBody>
      </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622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03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项目功能</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展示</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pic>
        <p:nvPicPr>
          <p:cNvPr id="5" name="图片 4" descr="4.1.4"/>
          <p:cNvPicPr>
            <a:picLocks noChangeAspect="1"/>
          </p:cNvPicPr>
          <p:nvPr/>
        </p:nvPicPr>
        <p:blipFill>
          <a:blip r:embed="rId3"/>
          <a:stretch>
            <a:fillRect/>
          </a:stretch>
        </p:blipFill>
        <p:spPr>
          <a:xfrm>
            <a:off x="898525" y="1397000"/>
            <a:ext cx="2019935" cy="3576955"/>
          </a:xfrm>
          <a:prstGeom prst="rect">
            <a:avLst/>
          </a:prstGeom>
          <a:effectLst>
            <a:outerShdw blurRad="50800" dist="38100" dir="2700000" algn="tl" rotWithShape="0">
              <a:prstClr val="black">
                <a:alpha val="40000"/>
              </a:prstClr>
            </a:outerShdw>
          </a:effectLst>
        </p:spPr>
      </p:pic>
      <p:pic>
        <p:nvPicPr>
          <p:cNvPr id="6" name="图片 5" descr="4.1.4-2"/>
          <p:cNvPicPr>
            <a:picLocks noChangeAspect="1"/>
          </p:cNvPicPr>
          <p:nvPr/>
        </p:nvPicPr>
        <p:blipFill>
          <a:blip r:embed="rId4"/>
          <a:stretch>
            <a:fillRect/>
          </a:stretch>
        </p:blipFill>
        <p:spPr>
          <a:xfrm>
            <a:off x="3342005" y="1395730"/>
            <a:ext cx="2012298" cy="3578400"/>
          </a:xfrm>
          <a:prstGeom prst="rect">
            <a:avLst/>
          </a:prstGeom>
          <a:effectLst>
            <a:outerShdw blurRad="50800" dist="38100" dir="2700000" algn="tl" rotWithShape="0">
              <a:prstClr val="black">
                <a:alpha val="40000"/>
              </a:prstClr>
            </a:outerShdw>
          </a:effectLst>
        </p:spPr>
      </p:pic>
      <p:pic>
        <p:nvPicPr>
          <p:cNvPr id="7" name="图片 6" descr="4.1.5"/>
          <p:cNvPicPr>
            <a:picLocks noChangeAspect="1"/>
          </p:cNvPicPr>
          <p:nvPr/>
        </p:nvPicPr>
        <p:blipFill>
          <a:blip r:embed="rId5"/>
          <a:stretch>
            <a:fillRect/>
          </a:stretch>
        </p:blipFill>
        <p:spPr>
          <a:xfrm>
            <a:off x="5777865" y="1397000"/>
            <a:ext cx="1997719" cy="3578400"/>
          </a:xfrm>
          <a:prstGeom prst="rect">
            <a:avLst/>
          </a:prstGeom>
          <a:effectLst>
            <a:outerShdw blurRad="50800" dist="38100" dir="2700000" algn="tl" rotWithShape="0">
              <a:prstClr val="black">
                <a:alpha val="40000"/>
              </a:prst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622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03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项目功能</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展示</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pic>
        <p:nvPicPr>
          <p:cNvPr id="5" name="图片 4" descr="E:/杂项/软工实践/β冲刺/总结博客/4.1.5-2.png4.1.5-2"/>
          <p:cNvPicPr>
            <a:picLocks noChangeAspect="1"/>
          </p:cNvPicPr>
          <p:nvPr/>
        </p:nvPicPr>
        <p:blipFill>
          <a:blip r:embed="rId3"/>
          <a:srcRect t="16" b="16"/>
          <a:stretch>
            <a:fillRect/>
          </a:stretch>
        </p:blipFill>
        <p:spPr>
          <a:xfrm>
            <a:off x="898525" y="1397000"/>
            <a:ext cx="2019935" cy="3576955"/>
          </a:xfrm>
          <a:prstGeom prst="rect">
            <a:avLst/>
          </a:prstGeom>
          <a:effectLst>
            <a:outerShdw blurRad="50800" dist="38100" dir="2700000" algn="tl" rotWithShape="0">
              <a:prstClr val="black">
                <a:alpha val="40000"/>
              </a:prstClr>
            </a:outerShdw>
          </a:effectLst>
        </p:spPr>
      </p:pic>
      <p:pic>
        <p:nvPicPr>
          <p:cNvPr id="11" name="图片 10"/>
          <p:cNvPicPr>
            <a:picLocks noChangeAspect="1"/>
          </p:cNvPicPr>
          <p:nvPr/>
        </p:nvPicPr>
        <p:blipFill>
          <a:blip r:embed="rId4"/>
          <a:stretch>
            <a:fillRect/>
          </a:stretch>
        </p:blipFill>
        <p:spPr>
          <a:xfrm>
            <a:off x="3236595" y="1872615"/>
            <a:ext cx="5400000" cy="2444535"/>
          </a:xfrm>
          <a:prstGeom prst="rect">
            <a:avLst/>
          </a:prstGeom>
          <a:effectLst>
            <a:outerShdw blurRad="50800" dist="38100" dir="2700000" algn="tl" rotWithShape="0">
              <a:prstClr val="black">
                <a:alpha val="40000"/>
              </a:prst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5" name="Text 2"/>
          <p:cNvSpPr/>
          <p:nvPr/>
        </p:nvSpPr>
        <p:spPr>
          <a:xfrm>
            <a:off x="571500" y="4362450"/>
            <a:ext cx="4762500" cy="209550"/>
          </a:xfrm>
          <a:prstGeom prst="rect">
            <a:avLst/>
          </a:prstGeom>
          <a:noFill/>
        </p:spPr>
        <p:txBody>
          <a:bodyPr vert="horz" wrap="square" lIns="0" tIns="0" rIns="0" bIns="0" rtlCol="0" anchor="ctr"/>
          <a:lstStyle/>
          <a:p>
            <a:pPr marL="0" indent="0" algn="l">
              <a:lnSpc>
                <a:spcPts val="1650"/>
              </a:lnSpc>
              <a:buNone/>
            </a:pPr>
            <a:endParaRPr lang="en-US" sz="1050" dirty="0"/>
          </a:p>
        </p:txBody>
      </p:sp>
      <p:grpSp>
        <p:nvGrpSpPr>
          <p:cNvPr id="10" name="组合 9"/>
          <p:cNvGrpSpPr/>
          <p:nvPr/>
        </p:nvGrpSpPr>
        <p:grpSpPr>
          <a:xfrm>
            <a:off x="361950" y="1895475"/>
            <a:ext cx="7117715" cy="897890"/>
            <a:chOff x="180" y="5156"/>
            <a:chExt cx="11209" cy="1414"/>
          </a:xfrm>
        </p:grpSpPr>
        <p:sp>
          <p:nvSpPr>
            <p:cNvPr id="3" name="Text 0"/>
            <p:cNvSpPr/>
            <p:nvPr/>
          </p:nvSpPr>
          <p:spPr>
            <a:xfrm>
              <a:off x="180" y="5156"/>
              <a:ext cx="11209" cy="1050"/>
            </a:xfrm>
            <a:prstGeom prst="rect">
              <a:avLst/>
            </a:prstGeom>
            <a:noFill/>
          </p:spPr>
          <p:txBody>
            <a:bodyPr vert="horz" wrap="square" lIns="0" tIns="0" rIns="0" bIns="0" rtlCol="0" anchor="ctr"/>
            <a:lstStyle/>
            <a:p>
              <a:pPr marL="0" indent="0" algn="ctr">
                <a:lnSpc>
                  <a:spcPts val="5250"/>
                </a:lnSpc>
                <a:buNone/>
              </a:pPr>
              <a:r>
                <a:rPr lang="zh-CN" altLang="en-US" sz="375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rPr>
                <a:t>关于AI技术员在本次作业的贡献</a:t>
              </a:r>
              <a:endParaRPr lang="zh-CN" altLang="en-US" sz="375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endParaRPr>
            </a:p>
          </p:txBody>
        </p:sp>
        <p:sp>
          <p:nvSpPr>
            <p:cNvPr id="4" name="Shape 1"/>
            <p:cNvSpPr/>
            <p:nvPr/>
          </p:nvSpPr>
          <p:spPr>
            <a:xfrm>
              <a:off x="900" y="6547"/>
              <a:ext cx="7500" cy="23"/>
            </a:xfrm>
            <a:prstGeom prst="rect">
              <a:avLst/>
            </a:prstGeom>
            <a:solidFill>
              <a:srgbClr val="FFFFFF">
                <a:alpha val="30000"/>
              </a:srgbClr>
            </a:solidFill>
          </p:spPr>
          <p:txBody>
            <a:bodyPr/>
            <a:lstStyle/>
            <a:p>
              <a:endParaRPr lang="zh-CN" altLang="en-US"/>
            </a:p>
          </p:txBody>
        </p:sp>
      </p:grpSp>
      <p:sp>
        <p:nvSpPr>
          <p:cNvPr id="6" name="Text 3"/>
          <p:cNvSpPr/>
          <p:nvPr/>
        </p:nvSpPr>
        <p:spPr>
          <a:xfrm>
            <a:off x="5419725" y="3009900"/>
            <a:ext cx="3729355" cy="2857500"/>
          </a:xfrm>
          <a:prstGeom prst="rect">
            <a:avLst/>
          </a:prstGeom>
          <a:noFill/>
        </p:spPr>
        <p:txBody>
          <a:bodyPr vert="horz" wrap="square" lIns="0" tIns="0" rIns="0" bIns="0" rtlCol="0" anchor="ctr"/>
          <a:lstStyle/>
          <a:p>
            <a:pPr marL="0" indent="0" algn="ctr">
              <a:lnSpc>
                <a:spcPts val="22500"/>
              </a:lnSpc>
              <a:buNone/>
            </a:pPr>
            <a:r>
              <a:rPr lang="en-US" sz="22500" b="1" dirty="0">
                <a:solidFill>
                  <a:srgbClr val="FFF4AE"/>
                </a:solidFill>
                <a:latin typeface="微软雅黑" panose="020B0503020204020204" charset="-122"/>
                <a:ea typeface="微软雅黑" panose="020B0503020204020204" charset="-122"/>
                <a:cs typeface="微软雅黑" panose="020B0503020204020204" pitchFamily="34" charset="-120"/>
              </a:rPr>
              <a:t>04</a:t>
            </a:r>
            <a:endParaRPr lang="en-US" sz="22500" dirty="0"/>
          </a:p>
        </p:txBody>
      </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820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04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关于AI技术员在本次作业的贡献</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
        <p:nvSpPr>
          <p:cNvPr id="5" name="Text 1"/>
          <p:cNvSpPr/>
          <p:nvPr/>
        </p:nvSpPr>
        <p:spPr>
          <a:xfrm>
            <a:off x="621665" y="1511300"/>
            <a:ext cx="4902835" cy="2693670"/>
          </a:xfrm>
          <a:prstGeom prst="rect">
            <a:avLst/>
          </a:prstGeom>
          <a:noFill/>
        </p:spPr>
        <p:txBody>
          <a:bodyPr vert="horz" wrap="square" lIns="0" tIns="0" rIns="0" bIns="0" rtlCol="0" anchor="ctr"/>
          <a:p>
            <a:pPr algn="l">
              <a:lnSpc>
                <a:spcPts val="3150"/>
              </a:lnSpc>
            </a:pPr>
            <a:r>
              <a:rPr lang="en-US" altLang="zh-CN" sz="2400" b="1" dirty="0">
                <a:solidFill>
                  <a:schemeClr val="tx1"/>
                </a:solidFill>
                <a:latin typeface="微软雅黑" panose="020B0503020204020204" charset="-122"/>
                <a:ea typeface="微软雅黑" panose="020B0503020204020204" charset="-122"/>
                <a:cs typeface="微软雅黑" panose="020B0503020204020204" pitchFamily="34" charset="-120"/>
              </a:rPr>
              <a:t>AI</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设计师</a:t>
            </a:r>
            <a:b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b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成员：102300121潘剑华</a:t>
            </a:r>
            <a:endPar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algn="l">
              <a:lnSpc>
                <a:spcPts val="3150"/>
              </a:lnSpc>
            </a:pP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贡献：采用AI辅助设计用户调查报告，经过人工修改后投入使用。</a:t>
            </a:r>
            <a:endPar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endParaRPr>
          </a:p>
        </p:txBody>
      </p:sp>
      <p:pic>
        <p:nvPicPr>
          <p:cNvPr id="6" name="图片 5" descr="5.1"/>
          <p:cNvPicPr>
            <a:picLocks noChangeAspect="1"/>
          </p:cNvPicPr>
          <p:nvPr/>
        </p:nvPicPr>
        <p:blipFill>
          <a:blip r:embed="rId3"/>
          <a:stretch>
            <a:fillRect/>
          </a:stretch>
        </p:blipFill>
        <p:spPr>
          <a:xfrm>
            <a:off x="5610860" y="1662430"/>
            <a:ext cx="2880000" cy="2807896"/>
          </a:xfrm>
          <a:prstGeom prst="rect">
            <a:avLst/>
          </a:prstGeom>
          <a:effectLst>
            <a:outerShdw blurRad="50800" dist="38100" dir="2700000" algn="tl" rotWithShape="0">
              <a:prstClr val="black">
                <a:alpha val="40000"/>
              </a:prst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820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04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关于AI技术员在本次作业的贡献</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
        <p:nvSpPr>
          <p:cNvPr id="5" name="Text 1"/>
          <p:cNvSpPr/>
          <p:nvPr/>
        </p:nvSpPr>
        <p:spPr>
          <a:xfrm>
            <a:off x="621665" y="1511300"/>
            <a:ext cx="3500755" cy="2693670"/>
          </a:xfrm>
          <a:prstGeom prst="rect">
            <a:avLst/>
          </a:prstGeom>
          <a:noFill/>
        </p:spPr>
        <p:txBody>
          <a:bodyPr vert="horz" wrap="square" lIns="0" tIns="0" rIns="0" bIns="0" rtlCol="0" anchor="ctr"/>
          <a:p>
            <a:pPr algn="l">
              <a:lnSpc>
                <a:spcPts val="3150"/>
              </a:lnSpc>
            </a:pPr>
            <a:r>
              <a:rPr sz="2400" b="1" dirty="0">
                <a:solidFill>
                  <a:schemeClr val="tx1"/>
                </a:solidFill>
                <a:latin typeface="微软雅黑" panose="020B0503020204020204" charset="-122"/>
                <a:ea typeface="微软雅黑" panose="020B0503020204020204" charset="-122"/>
                <a:cs typeface="微软雅黑" panose="020B0503020204020204" pitchFamily="34" charset="-120"/>
              </a:rPr>
              <a:t>AI程序员</a:t>
            </a:r>
            <a:endParaRPr sz="24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algn="l">
              <a:lnSpc>
                <a:spcPts val="3150"/>
              </a:lnSpc>
            </a:pPr>
            <a:r>
              <a:rPr sz="2400" b="1" dirty="0">
                <a:solidFill>
                  <a:schemeClr val="tx1"/>
                </a:solidFill>
                <a:latin typeface="微软雅黑" panose="020B0503020204020204" charset="-122"/>
                <a:ea typeface="微软雅黑" panose="020B0503020204020204" charset="-122"/>
                <a:cs typeface="微软雅黑" panose="020B0503020204020204" pitchFamily="34" charset="-120"/>
              </a:rPr>
              <a:t>成员：102300405杨雅婷</a:t>
            </a:r>
            <a:endParaRPr sz="24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algn="l">
              <a:lnSpc>
                <a:spcPts val="3150"/>
              </a:lnSpc>
            </a:pPr>
            <a:r>
              <a:rPr sz="2400" b="1" dirty="0">
                <a:solidFill>
                  <a:schemeClr val="tx1"/>
                </a:solidFill>
                <a:latin typeface="微软雅黑" panose="020B0503020204020204" charset="-122"/>
                <a:ea typeface="微软雅黑" panose="020B0503020204020204" charset="-122"/>
                <a:cs typeface="微软雅黑" panose="020B0503020204020204" pitchFamily="34" charset="-120"/>
              </a:rPr>
              <a:t>贡献：采用AI辅助前后端部署的云服务器的配置。</a:t>
            </a:r>
            <a:endParaRPr sz="24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algn="l">
              <a:lnSpc>
                <a:spcPts val="3150"/>
              </a:lnSpc>
            </a:pPr>
            <a:r>
              <a:rPr sz="2400" b="1" dirty="0">
                <a:solidFill>
                  <a:schemeClr val="tx1"/>
                </a:solidFill>
                <a:latin typeface="微软雅黑" panose="020B0503020204020204" charset="-122"/>
                <a:ea typeface="微软雅黑" panose="020B0503020204020204" charset="-122"/>
                <a:cs typeface="微软雅黑" panose="020B0503020204020204" pitchFamily="34" charset="-120"/>
              </a:rPr>
              <a:t>案例：部署管理端网页到云服务器时，AI辅助配置。</a:t>
            </a:r>
            <a:endParaRPr sz="2400" b="1" dirty="0">
              <a:solidFill>
                <a:schemeClr val="tx1"/>
              </a:solidFill>
              <a:latin typeface="微软雅黑" panose="020B0503020204020204" charset="-122"/>
              <a:ea typeface="微软雅黑" panose="020B0503020204020204" charset="-122"/>
              <a:cs typeface="微软雅黑" panose="020B0503020204020204" pitchFamily="34" charset="-120"/>
            </a:endParaRPr>
          </a:p>
        </p:txBody>
      </p:sp>
      <p:pic>
        <p:nvPicPr>
          <p:cNvPr id="7" name="图片 6" descr="5.2"/>
          <p:cNvPicPr>
            <a:picLocks noChangeAspect="1"/>
          </p:cNvPicPr>
          <p:nvPr/>
        </p:nvPicPr>
        <p:blipFill>
          <a:blip r:embed="rId3"/>
          <a:stretch>
            <a:fillRect/>
          </a:stretch>
        </p:blipFill>
        <p:spPr>
          <a:xfrm>
            <a:off x="4180205" y="1854835"/>
            <a:ext cx="4680000" cy="2309450"/>
          </a:xfrm>
          <a:prstGeom prst="rect">
            <a:avLst/>
          </a:prstGeom>
          <a:effectLst>
            <a:outerShdw blurRad="50800" dist="38100" dir="2700000" algn="tl" rotWithShape="0">
              <a:prstClr val="black">
                <a:alpha val="40000"/>
              </a:prst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820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04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关于AI技术员在本次作业的贡献</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
        <p:nvSpPr>
          <p:cNvPr id="5" name="Text 1"/>
          <p:cNvSpPr/>
          <p:nvPr/>
        </p:nvSpPr>
        <p:spPr>
          <a:xfrm>
            <a:off x="310515" y="1511300"/>
            <a:ext cx="5213985" cy="2693670"/>
          </a:xfrm>
          <a:prstGeom prst="rect">
            <a:avLst/>
          </a:prstGeom>
          <a:noFill/>
        </p:spPr>
        <p:txBody>
          <a:bodyPr vert="horz" wrap="square" lIns="0" tIns="0" rIns="0" bIns="0" rtlCol="0" anchor="ctr"/>
          <a:p>
            <a:pPr algn="l">
              <a:lnSpc>
                <a:spcPts val="3150"/>
              </a:lnSpc>
            </a:pPr>
            <a:r>
              <a:rPr sz="2400" b="1" dirty="0">
                <a:solidFill>
                  <a:schemeClr val="tx1"/>
                </a:solidFill>
                <a:latin typeface="微软雅黑" panose="020B0503020204020204" charset="-122"/>
                <a:ea typeface="微软雅黑" panose="020B0503020204020204" charset="-122"/>
                <a:cs typeface="微软雅黑" panose="020B0503020204020204" pitchFamily="34" charset="-120"/>
              </a:rPr>
              <a:t>AI测试员</a:t>
            </a:r>
            <a:endParaRPr sz="24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algn="l">
              <a:lnSpc>
                <a:spcPts val="3150"/>
              </a:lnSpc>
            </a:pPr>
            <a:r>
              <a:rPr sz="2400" b="1" dirty="0">
                <a:solidFill>
                  <a:schemeClr val="tx1"/>
                </a:solidFill>
                <a:latin typeface="微软雅黑" panose="020B0503020204020204" charset="-122"/>
                <a:ea typeface="微软雅黑" panose="020B0503020204020204" charset="-122"/>
                <a:cs typeface="微软雅黑" panose="020B0503020204020204" pitchFamily="34" charset="-120"/>
              </a:rPr>
              <a:t>成员：102300107陈沁怡</a:t>
            </a:r>
            <a:endParaRPr sz="24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algn="l">
              <a:lnSpc>
                <a:spcPts val="3150"/>
              </a:lnSpc>
            </a:pPr>
            <a:r>
              <a:rPr sz="2400" b="1" dirty="0">
                <a:solidFill>
                  <a:schemeClr val="tx1"/>
                </a:solidFill>
                <a:latin typeface="微软雅黑" panose="020B0503020204020204" charset="-122"/>
                <a:ea typeface="微软雅黑" panose="020B0503020204020204" charset="-122"/>
                <a:cs typeface="微软雅黑" panose="020B0503020204020204" pitchFamily="34" charset="-120"/>
              </a:rPr>
              <a:t>贡献：采用AI分析生成各种测试数据。</a:t>
            </a:r>
            <a:endParaRPr sz="2400" b="1" dirty="0">
              <a:solidFill>
                <a:schemeClr val="tx1"/>
              </a:solidFill>
              <a:latin typeface="微软雅黑" panose="020B0503020204020204" charset="-122"/>
              <a:ea typeface="微软雅黑" panose="020B0503020204020204" charset="-122"/>
              <a:cs typeface="微软雅黑" panose="020B0503020204020204" pitchFamily="34" charset="-120"/>
            </a:endParaRPr>
          </a:p>
        </p:txBody>
      </p:sp>
      <p:pic>
        <p:nvPicPr>
          <p:cNvPr id="7" name="图片 6" descr="5.3"/>
          <p:cNvPicPr>
            <a:picLocks noChangeAspect="1"/>
          </p:cNvPicPr>
          <p:nvPr/>
        </p:nvPicPr>
        <p:blipFill>
          <a:blip r:embed="rId3"/>
          <a:stretch>
            <a:fillRect/>
          </a:stretch>
        </p:blipFill>
        <p:spPr>
          <a:xfrm>
            <a:off x="5680710" y="1476375"/>
            <a:ext cx="2798800" cy="3240000"/>
          </a:xfrm>
          <a:prstGeom prst="rect">
            <a:avLst/>
          </a:prstGeom>
          <a:effectLst>
            <a:outerShdw blurRad="50800" dist="38100" dir="2700000" algn="tl" rotWithShape="0">
              <a:prstClr val="black">
                <a:alpha val="40000"/>
              </a:prst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5" name="Text 2"/>
          <p:cNvSpPr/>
          <p:nvPr/>
        </p:nvSpPr>
        <p:spPr>
          <a:xfrm>
            <a:off x="571500" y="4362450"/>
            <a:ext cx="4762500" cy="209550"/>
          </a:xfrm>
          <a:prstGeom prst="rect">
            <a:avLst/>
          </a:prstGeom>
          <a:noFill/>
        </p:spPr>
        <p:txBody>
          <a:bodyPr vert="horz" wrap="square" lIns="0" tIns="0" rIns="0" bIns="0" rtlCol="0" anchor="ctr"/>
          <a:lstStyle/>
          <a:p>
            <a:pPr marL="0" indent="0" algn="l">
              <a:lnSpc>
                <a:spcPts val="1650"/>
              </a:lnSpc>
              <a:buNone/>
            </a:pPr>
            <a:endParaRPr lang="en-US" sz="1050" dirty="0"/>
          </a:p>
        </p:txBody>
      </p:sp>
      <p:grpSp>
        <p:nvGrpSpPr>
          <p:cNvPr id="10" name="组合 9"/>
          <p:cNvGrpSpPr/>
          <p:nvPr/>
        </p:nvGrpSpPr>
        <p:grpSpPr>
          <a:xfrm>
            <a:off x="819150" y="1936115"/>
            <a:ext cx="4762500" cy="856615"/>
            <a:chOff x="900" y="5220"/>
            <a:chExt cx="7500" cy="1349"/>
          </a:xfrm>
        </p:grpSpPr>
        <p:sp>
          <p:nvSpPr>
            <p:cNvPr id="3" name="Text 0"/>
            <p:cNvSpPr/>
            <p:nvPr/>
          </p:nvSpPr>
          <p:spPr>
            <a:xfrm>
              <a:off x="900" y="5220"/>
              <a:ext cx="7500" cy="1050"/>
            </a:xfrm>
            <a:prstGeom prst="rect">
              <a:avLst/>
            </a:prstGeom>
            <a:noFill/>
          </p:spPr>
          <p:txBody>
            <a:bodyPr vert="horz" wrap="square" lIns="0" tIns="0" rIns="0" bIns="0" rtlCol="0" anchor="ctr"/>
            <a:lstStyle/>
            <a:p>
              <a:pPr marL="0" indent="0" algn="ctr">
                <a:lnSpc>
                  <a:spcPts val="5250"/>
                </a:lnSpc>
                <a:buNone/>
              </a:pPr>
              <a:r>
                <a:rPr lang="zh-CN" altLang="en-US" sz="375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rPr>
                <a:t>用户使用</a:t>
              </a:r>
              <a:r>
                <a:rPr lang="zh-CN" altLang="en-US" sz="375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rPr>
                <a:t>调查</a:t>
              </a:r>
              <a:endParaRPr lang="zh-CN" altLang="en-US" sz="375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endParaRPr>
            </a:p>
          </p:txBody>
        </p:sp>
        <p:sp>
          <p:nvSpPr>
            <p:cNvPr id="4" name="Shape 1"/>
            <p:cNvSpPr/>
            <p:nvPr/>
          </p:nvSpPr>
          <p:spPr>
            <a:xfrm>
              <a:off x="900" y="6547"/>
              <a:ext cx="7500" cy="23"/>
            </a:xfrm>
            <a:prstGeom prst="rect">
              <a:avLst/>
            </a:prstGeom>
            <a:solidFill>
              <a:srgbClr val="FFFFFF">
                <a:alpha val="30000"/>
              </a:srgbClr>
            </a:solidFill>
          </p:spPr>
          <p:txBody>
            <a:bodyPr/>
            <a:lstStyle/>
            <a:p>
              <a:endParaRPr lang="zh-CN" altLang="en-US"/>
            </a:p>
          </p:txBody>
        </p:sp>
      </p:grpSp>
      <p:sp>
        <p:nvSpPr>
          <p:cNvPr id="6" name="Text 3"/>
          <p:cNvSpPr/>
          <p:nvPr/>
        </p:nvSpPr>
        <p:spPr>
          <a:xfrm>
            <a:off x="5419725" y="3009900"/>
            <a:ext cx="3729355" cy="2857500"/>
          </a:xfrm>
          <a:prstGeom prst="rect">
            <a:avLst/>
          </a:prstGeom>
          <a:noFill/>
        </p:spPr>
        <p:txBody>
          <a:bodyPr vert="horz" wrap="square" lIns="0" tIns="0" rIns="0" bIns="0" rtlCol="0" anchor="ctr"/>
          <a:lstStyle/>
          <a:p>
            <a:pPr marL="0" indent="0" algn="ctr">
              <a:lnSpc>
                <a:spcPts val="22500"/>
              </a:lnSpc>
              <a:buNone/>
            </a:pPr>
            <a:r>
              <a:rPr lang="en-US" sz="22500" b="1" dirty="0">
                <a:solidFill>
                  <a:srgbClr val="FFF4AE"/>
                </a:solidFill>
                <a:latin typeface="微软雅黑" panose="020B0503020204020204" charset="-122"/>
                <a:ea typeface="微软雅黑" panose="020B0503020204020204" charset="-122"/>
                <a:cs typeface="微软雅黑" panose="020B0503020204020204" pitchFamily="34" charset="-120"/>
              </a:rPr>
              <a:t>05</a:t>
            </a:r>
            <a:endParaRPr lang="en-US" sz="22500" dirty="0"/>
          </a:p>
        </p:txBody>
      </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custDataLst>
              <p:tags r:id="rId1"/>
            </p:custDataLst>
          </p:nvPr>
        </p:nvGrpSpPr>
        <p:grpSpPr>
          <a:xfrm>
            <a:off x="3086100" y="1593850"/>
            <a:ext cx="5620385" cy="359410"/>
            <a:chOff x="4808" y="2992"/>
            <a:chExt cx="8851" cy="566"/>
          </a:xfrm>
        </p:grpSpPr>
        <p:sp>
          <p:nvSpPr>
            <p:cNvPr id="9" name="Text 6"/>
            <p:cNvSpPr/>
            <p:nvPr>
              <p:custDataLst>
                <p:tags r:id="rId2"/>
              </p:custDataLst>
            </p:nvPr>
          </p:nvSpPr>
          <p:spPr>
            <a:xfrm>
              <a:off x="4808" y="2992"/>
              <a:ext cx="917" cy="566"/>
            </a:xfrm>
            <a:prstGeom prst="rect">
              <a:avLst/>
            </a:prstGeom>
            <a:noFill/>
          </p:spPr>
          <p:txBody>
            <a:bodyPr vert="horz" wrap="square" lIns="0" tIns="0" rIns="0" bIns="0" rtlCol="0" anchor="ctr"/>
            <a:lstStyle/>
            <a:p>
              <a:pPr marL="0" indent="0" algn="l">
                <a:lnSpc>
                  <a:spcPts val="3040"/>
                </a:lnSpc>
                <a:buNone/>
              </a:pPr>
              <a:r>
                <a:rPr lang="en-US" sz="3200" b="1" dirty="0">
                  <a:solidFill>
                    <a:srgbClr val="BB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rPr>
                <a:t>02</a:t>
              </a:r>
              <a:endParaRPr lang="en-US" sz="3200" b="1" dirty="0">
                <a:solidFill>
                  <a:srgbClr val="BB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endParaRPr>
            </a:p>
          </p:txBody>
        </p:sp>
        <p:sp>
          <p:nvSpPr>
            <p:cNvPr id="10" name="Text 7"/>
            <p:cNvSpPr/>
            <p:nvPr>
              <p:custDataLst>
                <p:tags r:id="rId3"/>
              </p:custDataLst>
            </p:nvPr>
          </p:nvSpPr>
          <p:spPr>
            <a:xfrm>
              <a:off x="5887" y="3095"/>
              <a:ext cx="7772" cy="355"/>
            </a:xfrm>
            <a:prstGeom prst="rect">
              <a:avLst/>
            </a:prstGeom>
            <a:noFill/>
          </p:spPr>
          <p:txBody>
            <a:bodyPr vert="horz" wrap="square" lIns="0" tIns="0" rIns="0" bIns="0" rtlCol="0" anchor="ctr"/>
            <a:lstStyle/>
            <a:p>
              <a:pPr>
                <a:lnSpc>
                  <a:spcPts val="1650"/>
                </a:lnSpc>
              </a:pPr>
              <a:r>
                <a:rPr lang="zh-CN" altLang="en-US" sz="2000" dirty="0">
                  <a:solidFill>
                    <a:srgbClr val="33333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rPr>
                <a:t>项目改进计划与改进</a:t>
              </a:r>
              <a:r>
                <a:rPr lang="zh-CN" altLang="en-US" sz="2000" dirty="0">
                  <a:solidFill>
                    <a:srgbClr val="33333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rPr>
                <a:t>情况</a:t>
              </a:r>
              <a:endParaRPr lang="zh-CN" altLang="en-US" sz="2000" dirty="0">
                <a:solidFill>
                  <a:srgbClr val="33333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endParaRPr>
            </a:p>
          </p:txBody>
        </p:sp>
      </p:grpSp>
      <p:grpSp>
        <p:nvGrpSpPr>
          <p:cNvPr id="8" name="组合 7"/>
          <p:cNvGrpSpPr/>
          <p:nvPr>
            <p:custDataLst>
              <p:tags r:id="rId4"/>
            </p:custDataLst>
          </p:nvPr>
        </p:nvGrpSpPr>
        <p:grpSpPr>
          <a:xfrm rot="0">
            <a:off x="3086735" y="2100580"/>
            <a:ext cx="5619750" cy="358140"/>
            <a:chOff x="4737" y="3206"/>
            <a:chExt cx="8216" cy="524"/>
          </a:xfrm>
        </p:grpSpPr>
        <p:sp>
          <p:nvSpPr>
            <p:cNvPr id="12" name="Text 9"/>
            <p:cNvSpPr/>
            <p:nvPr>
              <p:custDataLst>
                <p:tags r:id="rId5"/>
              </p:custDataLst>
            </p:nvPr>
          </p:nvSpPr>
          <p:spPr>
            <a:xfrm>
              <a:off x="4737" y="3206"/>
              <a:ext cx="851" cy="525"/>
            </a:xfrm>
            <a:prstGeom prst="rect">
              <a:avLst/>
            </a:prstGeom>
            <a:noFill/>
          </p:spPr>
          <p:txBody>
            <a:bodyPr vert="horz" wrap="square" lIns="0" tIns="0" rIns="0" bIns="0" rtlCol="0" anchor="ctr"/>
            <a:lstStyle/>
            <a:p>
              <a:pPr marL="0" indent="0" algn="l">
                <a:lnSpc>
                  <a:spcPts val="3040"/>
                </a:lnSpc>
                <a:buNone/>
              </a:pPr>
              <a:r>
                <a:rPr lang="en-US" sz="3200" b="1" dirty="0">
                  <a:solidFill>
                    <a:srgbClr val="BB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rPr>
                <a:t>03</a:t>
              </a:r>
              <a:endParaRPr lang="en-US" sz="3200" b="1" dirty="0">
                <a:solidFill>
                  <a:srgbClr val="BB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endParaRPr>
            </a:p>
          </p:txBody>
        </p:sp>
        <p:sp>
          <p:nvSpPr>
            <p:cNvPr id="13" name="Text 10"/>
            <p:cNvSpPr/>
            <p:nvPr>
              <p:custDataLst>
                <p:tags r:id="rId6"/>
              </p:custDataLst>
            </p:nvPr>
          </p:nvSpPr>
          <p:spPr>
            <a:xfrm>
              <a:off x="5739" y="3302"/>
              <a:ext cx="7215" cy="330"/>
            </a:xfrm>
            <a:prstGeom prst="rect">
              <a:avLst/>
            </a:prstGeom>
            <a:noFill/>
          </p:spPr>
          <p:txBody>
            <a:bodyPr vert="horz" wrap="square" lIns="0" tIns="0" rIns="0" bIns="0" rtlCol="0" anchor="ctr"/>
            <a:lstStyle/>
            <a:p>
              <a:pPr>
                <a:lnSpc>
                  <a:spcPts val="1650"/>
                </a:lnSpc>
              </a:pPr>
              <a:r>
                <a:rPr lang="zh-CN" altLang="en-US" sz="2000" dirty="0">
                  <a:solidFill>
                    <a:srgbClr val="33333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rPr>
                <a:t>项目功能</a:t>
              </a:r>
              <a:r>
                <a:rPr lang="zh-CN" altLang="en-US" sz="2000" dirty="0">
                  <a:solidFill>
                    <a:srgbClr val="33333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rPr>
                <a:t>展示</a:t>
              </a:r>
              <a:endParaRPr lang="zh-CN" altLang="en-US" sz="2000" dirty="0">
                <a:solidFill>
                  <a:srgbClr val="33333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endParaRPr>
            </a:p>
          </p:txBody>
        </p:sp>
      </p:grpSp>
      <p:grpSp>
        <p:nvGrpSpPr>
          <p:cNvPr id="23" name="组合 22"/>
          <p:cNvGrpSpPr/>
          <p:nvPr>
            <p:custDataLst>
              <p:tags r:id="rId7"/>
            </p:custDataLst>
          </p:nvPr>
        </p:nvGrpSpPr>
        <p:grpSpPr>
          <a:xfrm>
            <a:off x="3086100" y="2606675"/>
            <a:ext cx="5620385" cy="359410"/>
            <a:chOff x="4808" y="5506"/>
            <a:chExt cx="8851" cy="566"/>
          </a:xfrm>
        </p:grpSpPr>
        <p:sp>
          <p:nvSpPr>
            <p:cNvPr id="15" name="Text 12"/>
            <p:cNvSpPr/>
            <p:nvPr>
              <p:custDataLst>
                <p:tags r:id="rId8"/>
              </p:custDataLst>
            </p:nvPr>
          </p:nvSpPr>
          <p:spPr>
            <a:xfrm>
              <a:off x="4808" y="5506"/>
              <a:ext cx="917" cy="566"/>
            </a:xfrm>
            <a:prstGeom prst="rect">
              <a:avLst/>
            </a:prstGeom>
            <a:noFill/>
          </p:spPr>
          <p:txBody>
            <a:bodyPr vert="horz" wrap="square" lIns="0" tIns="0" rIns="0" bIns="0" rtlCol="0" anchor="ctr"/>
            <a:lstStyle/>
            <a:p>
              <a:pPr marL="0" indent="0" algn="l">
                <a:lnSpc>
                  <a:spcPts val="3040"/>
                </a:lnSpc>
                <a:buNone/>
              </a:pPr>
              <a:r>
                <a:rPr lang="en-US" sz="3200" b="1" dirty="0">
                  <a:solidFill>
                    <a:srgbClr val="BB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rPr>
                <a:t>04</a:t>
              </a:r>
              <a:endParaRPr lang="en-US" sz="3200" b="1" dirty="0">
                <a:solidFill>
                  <a:srgbClr val="BB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endParaRPr>
            </a:p>
          </p:txBody>
        </p:sp>
        <p:sp>
          <p:nvSpPr>
            <p:cNvPr id="16" name="Text 13"/>
            <p:cNvSpPr/>
            <p:nvPr>
              <p:custDataLst>
                <p:tags r:id="rId9"/>
              </p:custDataLst>
            </p:nvPr>
          </p:nvSpPr>
          <p:spPr>
            <a:xfrm>
              <a:off x="5887" y="5608"/>
              <a:ext cx="7772" cy="355"/>
            </a:xfrm>
            <a:prstGeom prst="rect">
              <a:avLst/>
            </a:prstGeom>
            <a:noFill/>
          </p:spPr>
          <p:txBody>
            <a:bodyPr vert="horz" wrap="square" lIns="0" tIns="0" rIns="0" bIns="0" rtlCol="0" anchor="ctr"/>
            <a:lstStyle/>
            <a:p>
              <a:pPr>
                <a:lnSpc>
                  <a:spcPts val="1650"/>
                </a:lnSpc>
              </a:pPr>
              <a:r>
                <a:rPr lang="zh-CN" altLang="en-US" sz="2000" dirty="0">
                  <a:solidFill>
                    <a:srgbClr val="33333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rPr>
                <a:t>关于</a:t>
              </a:r>
              <a:r>
                <a:rPr lang="en-US" altLang="zh-CN" sz="2000" dirty="0">
                  <a:solidFill>
                    <a:srgbClr val="33333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rPr>
                <a:t>AI</a:t>
              </a:r>
              <a:r>
                <a:rPr lang="zh-CN" altLang="en-US" sz="2000" dirty="0">
                  <a:solidFill>
                    <a:srgbClr val="33333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rPr>
                <a:t>技术员在本次作业的</a:t>
              </a:r>
              <a:r>
                <a:rPr lang="zh-CN" altLang="en-US" sz="2000" dirty="0">
                  <a:solidFill>
                    <a:srgbClr val="33333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rPr>
                <a:t>贡献</a:t>
              </a:r>
              <a:endParaRPr lang="zh-CN" altLang="en-US" sz="2000" dirty="0">
                <a:solidFill>
                  <a:srgbClr val="33333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endParaRPr>
            </a:p>
          </p:txBody>
        </p:sp>
      </p:grpSp>
      <p:grpSp>
        <p:nvGrpSpPr>
          <p:cNvPr id="17" name="组合 16"/>
          <p:cNvGrpSpPr/>
          <p:nvPr>
            <p:custDataLst>
              <p:tags r:id="rId10"/>
            </p:custDataLst>
          </p:nvPr>
        </p:nvGrpSpPr>
        <p:grpSpPr>
          <a:xfrm>
            <a:off x="3088005" y="4126865"/>
            <a:ext cx="5626735" cy="359410"/>
            <a:chOff x="4808" y="1734"/>
            <a:chExt cx="8861" cy="566"/>
          </a:xfrm>
        </p:grpSpPr>
        <p:sp>
          <p:nvSpPr>
            <p:cNvPr id="6" name="Text 3"/>
            <p:cNvSpPr/>
            <p:nvPr>
              <p:custDataLst>
                <p:tags r:id="rId11"/>
              </p:custDataLst>
            </p:nvPr>
          </p:nvSpPr>
          <p:spPr>
            <a:xfrm>
              <a:off x="4808" y="1734"/>
              <a:ext cx="917" cy="566"/>
            </a:xfrm>
            <a:prstGeom prst="rect">
              <a:avLst/>
            </a:prstGeom>
            <a:noFill/>
          </p:spPr>
          <p:txBody>
            <a:bodyPr vert="horz" wrap="square" lIns="0" tIns="0" rIns="0" bIns="0" rtlCol="0" anchor="ctr"/>
            <a:lstStyle/>
            <a:p>
              <a:pPr marL="0" indent="0" algn="l">
                <a:lnSpc>
                  <a:spcPts val="3040"/>
                </a:lnSpc>
                <a:buNone/>
              </a:pPr>
              <a:r>
                <a:rPr lang="en-US" sz="3200" b="1" dirty="0">
                  <a:solidFill>
                    <a:srgbClr val="BB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rPr>
                <a:t>07</a:t>
              </a:r>
              <a:endParaRPr lang="en-US" sz="3200" b="1" dirty="0">
                <a:solidFill>
                  <a:srgbClr val="BB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endParaRPr>
            </a:p>
          </p:txBody>
        </p:sp>
        <p:sp>
          <p:nvSpPr>
            <p:cNvPr id="24" name="Text 7"/>
            <p:cNvSpPr/>
            <p:nvPr>
              <p:custDataLst>
                <p:tags r:id="rId12"/>
              </p:custDataLst>
            </p:nvPr>
          </p:nvSpPr>
          <p:spPr>
            <a:xfrm>
              <a:off x="5887" y="1839"/>
              <a:ext cx="7783" cy="355"/>
            </a:xfrm>
            <a:prstGeom prst="rect">
              <a:avLst/>
            </a:prstGeom>
            <a:noFill/>
          </p:spPr>
          <p:txBody>
            <a:bodyPr vert="horz" wrap="square" lIns="0" tIns="0" rIns="0" bIns="0" rtlCol="0" anchor="ctr"/>
            <a:lstStyle/>
            <a:p>
              <a:pPr>
                <a:lnSpc>
                  <a:spcPts val="1650"/>
                </a:lnSpc>
              </a:pPr>
              <a:r>
                <a:rPr lang="zh-CN" altLang="en-US" sz="2000" dirty="0">
                  <a:solidFill>
                    <a:srgbClr val="333333"/>
                  </a:solidFill>
                  <a:effectLst>
                    <a:outerShdw blurRad="38100" dist="38100" dir="2700000" algn="tl">
                      <a:srgbClr val="000000">
                        <a:alpha val="43137"/>
                      </a:srgbClr>
                    </a:outerShdw>
                  </a:effectLst>
                  <a:latin typeface="微软雅黑" panose="020B0503020204020204" charset="-122"/>
                  <a:ea typeface="微软雅黑" panose="020B0503020204020204" charset="-122"/>
                </a:rPr>
                <a:t>项目</a:t>
              </a:r>
              <a:r>
                <a:rPr lang="zh-CN" altLang="en-US" sz="2000" dirty="0">
                  <a:solidFill>
                    <a:srgbClr val="333333"/>
                  </a:solidFill>
                  <a:effectLst>
                    <a:outerShdw blurRad="38100" dist="38100" dir="2700000" algn="tl">
                      <a:srgbClr val="000000">
                        <a:alpha val="43137"/>
                      </a:srgbClr>
                    </a:outerShdw>
                  </a:effectLst>
                  <a:latin typeface="微软雅黑" panose="020B0503020204020204" charset="-122"/>
                  <a:ea typeface="微软雅黑" panose="020B0503020204020204" charset="-122"/>
                </a:rPr>
                <a:t>总结</a:t>
              </a:r>
              <a:endParaRPr lang="zh-CN" altLang="en-US" sz="2000" dirty="0">
                <a:solidFill>
                  <a:srgbClr val="333333"/>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grpSp>
      <p:grpSp>
        <p:nvGrpSpPr>
          <p:cNvPr id="26" name="组合 25"/>
          <p:cNvGrpSpPr/>
          <p:nvPr/>
        </p:nvGrpSpPr>
        <p:grpSpPr>
          <a:xfrm>
            <a:off x="0" y="0"/>
            <a:ext cx="2637790" cy="5143500"/>
            <a:chOff x="0" y="0"/>
            <a:chExt cx="4154" cy="8100"/>
          </a:xfrm>
        </p:grpSpPr>
        <p:pic>
          <p:nvPicPr>
            <p:cNvPr id="3" name="Image 0" descr="preencoded.png"/>
            <p:cNvPicPr>
              <a:picLocks noChangeAspect="1"/>
            </p:cNvPicPr>
            <p:nvPr/>
          </p:nvPicPr>
          <p:blipFill>
            <a:blip r:embed="rId13"/>
            <a:srcRect/>
            <a:stretch>
              <a:fillRect/>
            </a:stretch>
          </p:blipFill>
          <p:spPr>
            <a:xfrm>
              <a:off x="0" y="0"/>
              <a:ext cx="4155" cy="8100"/>
            </a:xfrm>
            <a:prstGeom prst="rect">
              <a:avLst/>
            </a:prstGeom>
          </p:spPr>
        </p:pic>
        <p:grpSp>
          <p:nvGrpSpPr>
            <p:cNvPr id="14" name="组合 13"/>
            <p:cNvGrpSpPr/>
            <p:nvPr/>
          </p:nvGrpSpPr>
          <p:grpSpPr>
            <a:xfrm>
              <a:off x="480" y="2885"/>
              <a:ext cx="3398" cy="2330"/>
              <a:chOff x="543" y="1622"/>
              <a:chExt cx="3398" cy="2330"/>
            </a:xfrm>
          </p:grpSpPr>
          <p:sp>
            <p:nvSpPr>
              <p:cNvPr id="4" name="Text 1"/>
              <p:cNvSpPr/>
              <p:nvPr/>
            </p:nvSpPr>
            <p:spPr>
              <a:xfrm>
                <a:off x="543" y="1622"/>
                <a:ext cx="3398" cy="1050"/>
              </a:xfrm>
              <a:prstGeom prst="rect">
                <a:avLst/>
              </a:prstGeom>
              <a:noFill/>
            </p:spPr>
            <p:txBody>
              <a:bodyPr vert="horz" wrap="square" lIns="0" tIns="0" rIns="0" bIns="0" rtlCol="0" anchor="ctr"/>
              <a:lstStyle/>
              <a:p>
                <a:pPr marL="0" indent="0" algn="ctr">
                  <a:lnSpc>
                    <a:spcPts val="5250"/>
                  </a:lnSpc>
                  <a:buNone/>
                </a:pPr>
                <a:r>
                  <a:rPr lang="en-US" sz="3750" b="1" dirty="0">
                    <a:solidFill>
                      <a:srgbClr val="FFFFFF"/>
                    </a:solidFill>
                    <a:latin typeface="微软雅黑" panose="020B0503020204020204" charset="-122"/>
                    <a:ea typeface="微软雅黑" panose="020B0503020204020204" charset="-122"/>
                    <a:cs typeface="微软雅黑" panose="020B0503020204020204" pitchFamily="34" charset="-120"/>
                  </a:rPr>
                  <a:t>content</a:t>
                </a:r>
                <a:endParaRPr lang="en-US" sz="3750" dirty="0"/>
              </a:p>
            </p:txBody>
          </p:sp>
          <p:sp>
            <p:nvSpPr>
              <p:cNvPr id="25" name="Text 1"/>
              <p:cNvSpPr/>
              <p:nvPr/>
            </p:nvSpPr>
            <p:spPr>
              <a:xfrm>
                <a:off x="716" y="2902"/>
                <a:ext cx="2925" cy="1050"/>
              </a:xfrm>
              <a:prstGeom prst="rect">
                <a:avLst/>
              </a:prstGeom>
              <a:noFill/>
            </p:spPr>
            <p:txBody>
              <a:bodyPr vert="horz" wrap="square" lIns="0" tIns="0" rIns="0" bIns="0" rtlCol="0" anchor="ctr"/>
              <a:lstStyle/>
              <a:p>
                <a:pPr marL="0" indent="0" algn="ctr">
                  <a:lnSpc>
                    <a:spcPts val="5250"/>
                  </a:lnSpc>
                  <a:buNone/>
                </a:pPr>
                <a:r>
                  <a:rPr lang="zh-CN" altLang="en-US" sz="3750" b="1" dirty="0">
                    <a:solidFill>
                      <a:srgbClr val="FFFFFF"/>
                    </a:solidFill>
                    <a:latin typeface="微软雅黑" panose="020B0503020204020204" charset="-122"/>
                    <a:ea typeface="微软雅黑" panose="020B0503020204020204" charset="-122"/>
                    <a:cs typeface="微软雅黑" panose="020B0503020204020204" pitchFamily="34" charset="-120"/>
                  </a:rPr>
                  <a:t>目录</a:t>
                </a:r>
                <a:endParaRPr lang="en-US" sz="3750" dirty="0"/>
              </a:p>
            </p:txBody>
          </p:sp>
        </p:grpSp>
      </p:grpSp>
      <p:pic>
        <p:nvPicPr>
          <p:cNvPr id="32" name="图片 31"/>
          <p:cNvPicPr>
            <a:picLocks noChangeAspect="1"/>
          </p:cNvPicPr>
          <p:nvPr/>
        </p:nvPicPr>
        <p:blipFill>
          <a:blip r:embed="rId14" cstate="screen"/>
          <a:stretch>
            <a:fillRect/>
          </a:stretch>
        </p:blipFill>
        <p:spPr>
          <a:xfrm>
            <a:off x="6600825" y="130175"/>
            <a:ext cx="2431733" cy="783167"/>
          </a:xfrm>
          <a:prstGeom prst="rect">
            <a:avLst/>
          </a:prstGeom>
        </p:spPr>
      </p:pic>
      <p:grpSp>
        <p:nvGrpSpPr>
          <p:cNvPr id="2" name="组合 1"/>
          <p:cNvGrpSpPr/>
          <p:nvPr>
            <p:custDataLst>
              <p:tags r:id="rId15"/>
            </p:custDataLst>
          </p:nvPr>
        </p:nvGrpSpPr>
        <p:grpSpPr>
          <a:xfrm>
            <a:off x="3086735" y="3113405"/>
            <a:ext cx="5626735" cy="359410"/>
            <a:chOff x="4808" y="1734"/>
            <a:chExt cx="8861" cy="566"/>
          </a:xfrm>
        </p:grpSpPr>
        <p:sp>
          <p:nvSpPr>
            <p:cNvPr id="5" name="Text 3"/>
            <p:cNvSpPr/>
            <p:nvPr>
              <p:custDataLst>
                <p:tags r:id="rId16"/>
              </p:custDataLst>
            </p:nvPr>
          </p:nvSpPr>
          <p:spPr>
            <a:xfrm>
              <a:off x="4808" y="1734"/>
              <a:ext cx="917" cy="566"/>
            </a:xfrm>
            <a:prstGeom prst="rect">
              <a:avLst/>
            </a:prstGeom>
            <a:noFill/>
          </p:spPr>
          <p:txBody>
            <a:bodyPr vert="horz" wrap="square" lIns="0" tIns="0" rIns="0" bIns="0" rtlCol="0" anchor="ctr"/>
            <a:p>
              <a:pPr marL="0" indent="0" algn="l">
                <a:lnSpc>
                  <a:spcPts val="3040"/>
                </a:lnSpc>
                <a:buNone/>
              </a:pPr>
              <a:r>
                <a:rPr lang="en-US" sz="3200" b="1" dirty="0">
                  <a:solidFill>
                    <a:srgbClr val="BB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rPr>
                <a:t>05</a:t>
              </a:r>
              <a:endParaRPr lang="en-US" sz="3200" b="1" dirty="0">
                <a:solidFill>
                  <a:srgbClr val="BB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endParaRPr>
            </a:p>
          </p:txBody>
        </p:sp>
        <p:sp>
          <p:nvSpPr>
            <p:cNvPr id="7" name="Text 7"/>
            <p:cNvSpPr/>
            <p:nvPr>
              <p:custDataLst>
                <p:tags r:id="rId17"/>
              </p:custDataLst>
            </p:nvPr>
          </p:nvSpPr>
          <p:spPr>
            <a:xfrm>
              <a:off x="5887" y="1839"/>
              <a:ext cx="7783" cy="355"/>
            </a:xfrm>
            <a:prstGeom prst="rect">
              <a:avLst/>
            </a:prstGeom>
            <a:noFill/>
          </p:spPr>
          <p:txBody>
            <a:bodyPr vert="horz" wrap="square" lIns="0" tIns="0" rIns="0" bIns="0" rtlCol="0" anchor="ctr"/>
            <a:p>
              <a:pPr>
                <a:lnSpc>
                  <a:spcPts val="1650"/>
                </a:lnSpc>
              </a:pPr>
              <a:r>
                <a:rPr lang="zh-CN" altLang="en-US" sz="2000" dirty="0">
                  <a:solidFill>
                    <a:srgbClr val="333333"/>
                  </a:solidFill>
                  <a:effectLst>
                    <a:outerShdw blurRad="38100" dist="38100" dir="2700000" algn="tl">
                      <a:srgbClr val="000000">
                        <a:alpha val="43137"/>
                      </a:srgbClr>
                    </a:outerShdw>
                  </a:effectLst>
                  <a:latin typeface="微软雅黑" panose="020B0503020204020204" charset="-122"/>
                  <a:ea typeface="微软雅黑" panose="020B0503020204020204" charset="-122"/>
                </a:rPr>
                <a:t>用户使用调查</a:t>
              </a:r>
              <a:endParaRPr lang="zh-CN" altLang="en-US" sz="2000" dirty="0">
                <a:solidFill>
                  <a:srgbClr val="333333"/>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grpSp>
      <p:grpSp>
        <p:nvGrpSpPr>
          <p:cNvPr id="11" name="组合 10"/>
          <p:cNvGrpSpPr/>
          <p:nvPr>
            <p:custDataLst>
              <p:tags r:id="rId18"/>
            </p:custDataLst>
          </p:nvPr>
        </p:nvGrpSpPr>
        <p:grpSpPr>
          <a:xfrm>
            <a:off x="3087370" y="3620135"/>
            <a:ext cx="5626735" cy="359410"/>
            <a:chOff x="4808" y="1734"/>
            <a:chExt cx="8861" cy="566"/>
          </a:xfrm>
        </p:grpSpPr>
        <p:sp>
          <p:nvSpPr>
            <p:cNvPr id="18" name="Text 3"/>
            <p:cNvSpPr/>
            <p:nvPr>
              <p:custDataLst>
                <p:tags r:id="rId19"/>
              </p:custDataLst>
            </p:nvPr>
          </p:nvSpPr>
          <p:spPr>
            <a:xfrm>
              <a:off x="4808" y="1734"/>
              <a:ext cx="917" cy="566"/>
            </a:xfrm>
            <a:prstGeom prst="rect">
              <a:avLst/>
            </a:prstGeom>
            <a:noFill/>
          </p:spPr>
          <p:txBody>
            <a:bodyPr vert="horz" wrap="square" lIns="0" tIns="0" rIns="0" bIns="0" rtlCol="0" anchor="ctr"/>
            <a:lstStyle/>
            <a:p>
              <a:pPr marL="0" indent="0" algn="l">
                <a:lnSpc>
                  <a:spcPts val="3040"/>
                </a:lnSpc>
                <a:buNone/>
              </a:pPr>
              <a:r>
                <a:rPr lang="en-US" sz="3200" b="1" dirty="0">
                  <a:solidFill>
                    <a:srgbClr val="BB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rPr>
                <a:t>06</a:t>
              </a:r>
              <a:endParaRPr lang="en-US" sz="3200" b="1" dirty="0">
                <a:solidFill>
                  <a:srgbClr val="BB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endParaRPr>
            </a:p>
          </p:txBody>
        </p:sp>
        <p:sp>
          <p:nvSpPr>
            <p:cNvPr id="19" name="Text 7"/>
            <p:cNvSpPr/>
            <p:nvPr>
              <p:custDataLst>
                <p:tags r:id="rId20"/>
              </p:custDataLst>
            </p:nvPr>
          </p:nvSpPr>
          <p:spPr>
            <a:xfrm>
              <a:off x="5887" y="1839"/>
              <a:ext cx="7783" cy="355"/>
            </a:xfrm>
            <a:prstGeom prst="rect">
              <a:avLst/>
            </a:prstGeom>
            <a:noFill/>
          </p:spPr>
          <p:txBody>
            <a:bodyPr vert="horz" wrap="square" lIns="0" tIns="0" rIns="0" bIns="0" rtlCol="0" anchor="ctr"/>
            <a:lstStyle/>
            <a:p>
              <a:pPr>
                <a:lnSpc>
                  <a:spcPts val="1650"/>
                </a:lnSpc>
              </a:pPr>
              <a:r>
                <a:rPr lang="zh-CN" altLang="en-US" sz="2000" dirty="0">
                  <a:solidFill>
                    <a:srgbClr val="333333"/>
                  </a:solidFill>
                  <a:effectLst>
                    <a:outerShdw blurRad="38100" dist="38100" dir="2700000" algn="tl">
                      <a:srgbClr val="000000">
                        <a:alpha val="43137"/>
                      </a:srgbClr>
                    </a:outerShdw>
                  </a:effectLst>
                  <a:latin typeface="微软雅黑" panose="020B0503020204020204" charset="-122"/>
                  <a:ea typeface="微软雅黑" panose="020B0503020204020204" charset="-122"/>
                </a:rPr>
                <a:t>心得</a:t>
              </a:r>
              <a:r>
                <a:rPr lang="zh-CN" altLang="en-US" sz="2000" dirty="0">
                  <a:solidFill>
                    <a:srgbClr val="333333"/>
                  </a:solidFill>
                  <a:effectLst>
                    <a:outerShdw blurRad="38100" dist="38100" dir="2700000" algn="tl">
                      <a:srgbClr val="000000">
                        <a:alpha val="43137"/>
                      </a:srgbClr>
                    </a:outerShdw>
                  </a:effectLst>
                  <a:latin typeface="微软雅黑" panose="020B0503020204020204" charset="-122"/>
                  <a:ea typeface="微软雅黑" panose="020B0503020204020204" charset="-122"/>
                </a:rPr>
                <a:t>体会、小组分工与</a:t>
              </a:r>
              <a:r>
                <a:rPr lang="zh-CN" altLang="en-US" sz="2000" dirty="0">
                  <a:solidFill>
                    <a:srgbClr val="333333"/>
                  </a:solidFill>
                  <a:effectLst>
                    <a:outerShdw blurRad="38100" dist="38100" dir="2700000" algn="tl">
                      <a:srgbClr val="000000">
                        <a:alpha val="43137"/>
                      </a:srgbClr>
                    </a:outerShdw>
                  </a:effectLst>
                  <a:latin typeface="微软雅黑" panose="020B0503020204020204" charset="-122"/>
                  <a:ea typeface="微软雅黑" panose="020B0503020204020204" charset="-122"/>
                </a:rPr>
                <a:t>贡献度</a:t>
              </a:r>
              <a:endParaRPr lang="zh-CN" altLang="en-US" sz="2000" dirty="0">
                <a:solidFill>
                  <a:srgbClr val="333333"/>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grpSp>
      <p:grpSp>
        <p:nvGrpSpPr>
          <p:cNvPr id="21" name="组合 20"/>
          <p:cNvGrpSpPr/>
          <p:nvPr>
            <p:custDataLst>
              <p:tags r:id="rId21"/>
            </p:custDataLst>
          </p:nvPr>
        </p:nvGrpSpPr>
        <p:grpSpPr>
          <a:xfrm>
            <a:off x="3088640" y="1086485"/>
            <a:ext cx="5626735" cy="359410"/>
            <a:chOff x="4808" y="1734"/>
            <a:chExt cx="8861" cy="566"/>
          </a:xfrm>
        </p:grpSpPr>
        <p:sp>
          <p:nvSpPr>
            <p:cNvPr id="22" name="Text 3"/>
            <p:cNvSpPr/>
            <p:nvPr>
              <p:custDataLst>
                <p:tags r:id="rId22"/>
              </p:custDataLst>
            </p:nvPr>
          </p:nvSpPr>
          <p:spPr>
            <a:xfrm>
              <a:off x="4808" y="1734"/>
              <a:ext cx="917" cy="566"/>
            </a:xfrm>
            <a:prstGeom prst="rect">
              <a:avLst/>
            </a:prstGeom>
            <a:noFill/>
          </p:spPr>
          <p:txBody>
            <a:bodyPr vert="horz" wrap="square" lIns="0" tIns="0" rIns="0" bIns="0" rtlCol="0" anchor="ctr"/>
            <a:lstStyle/>
            <a:p>
              <a:pPr marL="0" indent="0" algn="l">
                <a:lnSpc>
                  <a:spcPts val="3040"/>
                </a:lnSpc>
                <a:buNone/>
              </a:pPr>
              <a:r>
                <a:rPr lang="en-US" sz="3200" b="1" dirty="0">
                  <a:solidFill>
                    <a:srgbClr val="BB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rPr>
                <a:t>01</a:t>
              </a:r>
              <a:endParaRPr lang="en-US" sz="3200" b="1" dirty="0">
                <a:solidFill>
                  <a:srgbClr val="BB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endParaRPr>
            </a:p>
          </p:txBody>
        </p:sp>
        <p:sp>
          <p:nvSpPr>
            <p:cNvPr id="27" name="Text 7"/>
            <p:cNvSpPr/>
            <p:nvPr>
              <p:custDataLst>
                <p:tags r:id="rId23"/>
              </p:custDataLst>
            </p:nvPr>
          </p:nvSpPr>
          <p:spPr>
            <a:xfrm>
              <a:off x="5887" y="1839"/>
              <a:ext cx="7783" cy="355"/>
            </a:xfrm>
            <a:prstGeom prst="rect">
              <a:avLst/>
            </a:prstGeom>
            <a:noFill/>
          </p:spPr>
          <p:txBody>
            <a:bodyPr vert="horz" wrap="square" lIns="0" tIns="0" rIns="0" bIns="0" rtlCol="0" anchor="ctr"/>
            <a:lstStyle/>
            <a:p>
              <a:pPr>
                <a:lnSpc>
                  <a:spcPts val="1650"/>
                </a:lnSpc>
              </a:pPr>
              <a:r>
                <a:rPr lang="zh-CN" altLang="en-US" sz="2000" dirty="0">
                  <a:solidFill>
                    <a:srgbClr val="333333"/>
                  </a:solidFill>
                  <a:effectLst>
                    <a:outerShdw blurRad="38100" dist="38100" dir="2700000" algn="tl">
                      <a:srgbClr val="000000">
                        <a:alpha val="43137"/>
                      </a:srgbClr>
                    </a:outerShdw>
                  </a:effectLst>
                  <a:latin typeface="微软雅黑" panose="020B0503020204020204" charset="-122"/>
                  <a:ea typeface="微软雅黑" panose="020B0503020204020204" charset="-122"/>
                </a:rPr>
                <a:t>项目预期计划与完成</a:t>
              </a:r>
              <a:r>
                <a:rPr lang="zh-CN" altLang="en-US" sz="2000" dirty="0">
                  <a:solidFill>
                    <a:srgbClr val="333333"/>
                  </a:solidFill>
                  <a:effectLst>
                    <a:outerShdw blurRad="38100" dist="38100" dir="2700000" algn="tl">
                      <a:srgbClr val="000000">
                        <a:alpha val="43137"/>
                      </a:srgbClr>
                    </a:outerShdw>
                  </a:effectLst>
                  <a:latin typeface="微软雅黑" panose="020B0503020204020204" charset="-122"/>
                  <a:ea typeface="微软雅黑" panose="020B0503020204020204" charset="-122"/>
                </a:rPr>
                <a:t>情况</a:t>
              </a:r>
              <a:endParaRPr lang="zh-CN" altLang="en-US" sz="2000" dirty="0">
                <a:solidFill>
                  <a:srgbClr val="333333"/>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622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05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用户使用</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调查</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
        <p:nvSpPr>
          <p:cNvPr id="6" name="Text 1"/>
          <p:cNvSpPr/>
          <p:nvPr/>
        </p:nvSpPr>
        <p:spPr>
          <a:xfrm>
            <a:off x="310515" y="1511300"/>
            <a:ext cx="3968750" cy="2693670"/>
          </a:xfrm>
          <a:prstGeom prst="rect">
            <a:avLst/>
          </a:prstGeom>
          <a:noFill/>
        </p:spPr>
        <p:txBody>
          <a:bodyPr vert="horz" wrap="square" lIns="0" tIns="0" rIns="0" bIns="0" rtlCol="0" anchor="t" anchorCtr="0"/>
          <a:p>
            <a:pPr algn="l">
              <a:lnSpc>
                <a:spcPts val="3150"/>
              </a:lnSpc>
            </a:pPr>
            <a:r>
              <a:rPr lang="en-US" sz="2400" b="1" dirty="0">
                <a:solidFill>
                  <a:schemeClr val="tx1"/>
                </a:solidFill>
                <a:latin typeface="微软雅黑" panose="020B0503020204020204" charset="-122"/>
                <a:ea typeface="微软雅黑" panose="020B0503020204020204" charset="-122"/>
                <a:cs typeface="微软雅黑" panose="020B0503020204020204" pitchFamily="34" charset="-120"/>
              </a:rPr>
              <a:t>1. </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调查目的</a:t>
            </a:r>
            <a:br>
              <a:rPr sz="2400" b="1" dirty="0">
                <a:solidFill>
                  <a:schemeClr val="tx1"/>
                </a:solidFill>
                <a:latin typeface="微软雅黑" panose="020B0503020204020204" charset="-122"/>
                <a:ea typeface="微软雅黑" panose="020B0503020204020204" charset="-122"/>
                <a:cs typeface="微软雅黑" panose="020B0503020204020204" pitchFamily="34" charset="-120"/>
              </a:rPr>
            </a:br>
            <a:r>
              <a:rPr sz="2400" b="1" dirty="0">
                <a:solidFill>
                  <a:schemeClr val="tx1"/>
                </a:solidFill>
                <a:latin typeface="微软雅黑" panose="020B0503020204020204" charset="-122"/>
                <a:ea typeface="微软雅黑" panose="020B0503020204020204" charset="-122"/>
                <a:cs typeface="微软雅黑" panose="020B0503020204020204" pitchFamily="34" charset="-120"/>
              </a:rPr>
              <a:t>我们进行用户使用调查旨在：</a:t>
            </a:r>
            <a:r>
              <a:rPr lang="zh-CN" sz="2400" b="1" dirty="0">
                <a:solidFill>
                  <a:schemeClr val="tx1"/>
                </a:solidFill>
                <a:latin typeface="微软雅黑" panose="020B0503020204020204" charset="-122"/>
                <a:ea typeface="微软雅黑" panose="020B0503020204020204" charset="-122"/>
                <a:cs typeface="微软雅黑" panose="020B0503020204020204" pitchFamily="34" charset="-120"/>
              </a:rPr>
              <a:t>①</a:t>
            </a:r>
            <a:r>
              <a:rPr sz="2400" b="1" dirty="0">
                <a:solidFill>
                  <a:schemeClr val="tx1"/>
                </a:solidFill>
                <a:latin typeface="微软雅黑" panose="020B0503020204020204" charset="-122"/>
                <a:ea typeface="微软雅黑" panose="020B0503020204020204" charset="-122"/>
                <a:cs typeface="微软雅黑" panose="020B0503020204020204" pitchFamily="34" charset="-120"/>
              </a:rPr>
              <a:t>了解用户使用体验。</a:t>
            </a:r>
            <a:endParaRPr sz="24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algn="l">
              <a:lnSpc>
                <a:spcPts val="3150"/>
              </a:lnSpc>
            </a:pPr>
            <a:r>
              <a:rPr lang="zh-CN" sz="2400" b="1" dirty="0">
                <a:solidFill>
                  <a:schemeClr val="tx1"/>
                </a:solidFill>
                <a:latin typeface="微软雅黑" panose="020B0503020204020204" charset="-122"/>
                <a:ea typeface="微软雅黑" panose="020B0503020204020204" charset="-122"/>
                <a:cs typeface="微软雅黑" panose="020B0503020204020204" pitchFamily="34" charset="-120"/>
              </a:rPr>
              <a:t>②</a:t>
            </a:r>
            <a:r>
              <a:rPr sz="2400" b="1" dirty="0">
                <a:solidFill>
                  <a:schemeClr val="tx1"/>
                </a:solidFill>
                <a:latin typeface="微软雅黑" panose="020B0503020204020204" charset="-122"/>
                <a:ea typeface="微软雅黑" panose="020B0503020204020204" charset="-122"/>
                <a:cs typeface="微软雅黑" panose="020B0503020204020204" pitchFamily="34" charset="-120"/>
              </a:rPr>
              <a:t>收集改进建议。</a:t>
            </a:r>
            <a:endParaRPr sz="24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algn="l">
              <a:lnSpc>
                <a:spcPts val="3150"/>
              </a:lnSpc>
            </a:pPr>
            <a:r>
              <a:rPr lang="zh-CN" sz="2400" b="1" dirty="0">
                <a:solidFill>
                  <a:schemeClr val="tx1"/>
                </a:solidFill>
                <a:latin typeface="微软雅黑" panose="020B0503020204020204" charset="-122"/>
                <a:ea typeface="微软雅黑" panose="020B0503020204020204" charset="-122"/>
                <a:cs typeface="微软雅黑" panose="020B0503020204020204" pitchFamily="34" charset="-120"/>
              </a:rPr>
              <a:t>③</a:t>
            </a:r>
            <a:r>
              <a:rPr sz="2400" b="1" dirty="0">
                <a:solidFill>
                  <a:schemeClr val="tx1"/>
                </a:solidFill>
                <a:latin typeface="微软雅黑" panose="020B0503020204020204" charset="-122"/>
                <a:ea typeface="微软雅黑" panose="020B0503020204020204" charset="-122"/>
                <a:cs typeface="微软雅黑" panose="020B0503020204020204" pitchFamily="34" charset="-120"/>
              </a:rPr>
              <a:t>发现项目不足之处。</a:t>
            </a:r>
            <a:endParaRPr sz="2400" b="1" dirty="0">
              <a:solidFill>
                <a:schemeClr val="tx1"/>
              </a:solidFill>
              <a:latin typeface="微软雅黑" panose="020B0503020204020204" charset="-122"/>
              <a:ea typeface="微软雅黑" panose="020B0503020204020204" charset="-122"/>
              <a:cs typeface="微软雅黑" panose="020B0503020204020204" pitchFamily="34" charset="-120"/>
            </a:endParaRPr>
          </a:p>
        </p:txBody>
      </p:sp>
      <p:sp>
        <p:nvSpPr>
          <p:cNvPr id="7" name="Text 1"/>
          <p:cNvSpPr/>
          <p:nvPr/>
        </p:nvSpPr>
        <p:spPr>
          <a:xfrm>
            <a:off x="4651375" y="1511300"/>
            <a:ext cx="3968750" cy="3069590"/>
          </a:xfrm>
          <a:prstGeom prst="rect">
            <a:avLst/>
          </a:prstGeom>
          <a:noFill/>
        </p:spPr>
        <p:txBody>
          <a:bodyPr vert="horz" wrap="square" lIns="0" tIns="0" rIns="0" bIns="0" rtlCol="0" anchor="t" anchorCtr="0"/>
          <a:p>
            <a:pPr algn="l">
              <a:lnSpc>
                <a:spcPts val="3150"/>
              </a:lnSpc>
            </a:pPr>
            <a:r>
              <a:rPr lang="en-US" sz="2400" b="1" dirty="0">
                <a:solidFill>
                  <a:schemeClr val="tx1"/>
                </a:solidFill>
                <a:latin typeface="微软雅黑" panose="020B0503020204020204" charset="-122"/>
                <a:ea typeface="微软雅黑" panose="020B0503020204020204" charset="-122"/>
                <a:cs typeface="微软雅黑" panose="020B0503020204020204" pitchFamily="34" charset="-120"/>
              </a:rPr>
              <a:t>2. </a:t>
            </a:r>
            <a:r>
              <a:rPr sz="2400" b="1" dirty="0">
                <a:solidFill>
                  <a:schemeClr val="tx1"/>
                </a:solidFill>
                <a:latin typeface="微软雅黑" panose="020B0503020204020204" charset="-122"/>
                <a:ea typeface="微软雅黑" panose="020B0503020204020204" charset="-122"/>
                <a:cs typeface="微软雅黑" panose="020B0503020204020204" pitchFamily="34" charset="-120"/>
              </a:rPr>
              <a:t>调查方法</a:t>
            </a:r>
            <a:endParaRPr sz="24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algn="l">
              <a:lnSpc>
                <a:spcPts val="3150"/>
              </a:lnSpc>
            </a:pPr>
            <a:r>
              <a:rPr sz="2400" b="1" dirty="0">
                <a:solidFill>
                  <a:schemeClr val="tx1"/>
                </a:solidFill>
                <a:latin typeface="微软雅黑" panose="020B0503020204020204" charset="-122"/>
                <a:ea typeface="微软雅黑" panose="020B0503020204020204" charset="-122"/>
                <a:cs typeface="微软雅黑" panose="020B0503020204020204" pitchFamily="34" charset="-120"/>
              </a:rPr>
              <a:t>本次调查通过调查问卷的形式，向体验后的同学们提出一些问题，以了解大家对于</a:t>
            </a:r>
            <a:r>
              <a:rPr lang="en-US" sz="2400" b="1" dirty="0">
                <a:solidFill>
                  <a:schemeClr val="tx1"/>
                </a:solidFill>
                <a:latin typeface="微软雅黑" panose="020B0503020204020204" charset="-122"/>
                <a:ea typeface="微软雅黑" panose="020B0503020204020204" charset="-122"/>
                <a:cs typeface="微软雅黑" panose="020B0503020204020204" pitchFamily="34" charset="-120"/>
              </a:rPr>
              <a:t>ClearSky</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软件</a:t>
            </a:r>
            <a:r>
              <a:rPr sz="2400" b="1" dirty="0">
                <a:solidFill>
                  <a:schemeClr val="tx1"/>
                </a:solidFill>
                <a:latin typeface="微软雅黑" panose="020B0503020204020204" charset="-122"/>
                <a:ea typeface="微软雅黑" panose="020B0503020204020204" charset="-122"/>
                <a:cs typeface="微软雅黑" panose="020B0503020204020204" pitchFamily="34" charset="-120"/>
              </a:rPr>
              <a:t>的看法，以便我们能够不断改进和优化服务。</a:t>
            </a:r>
            <a:endParaRPr sz="2400" b="1" dirty="0">
              <a:solidFill>
                <a:schemeClr val="tx1"/>
              </a:solidFill>
              <a:latin typeface="微软雅黑" panose="020B0503020204020204" charset="-122"/>
              <a:ea typeface="微软雅黑" panose="020B0503020204020204" charset="-122"/>
              <a:cs typeface="微软雅黑" panose="020B0503020204020204" pitchFamily="34" charset="-12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622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05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用户使用</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调查</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
        <p:nvSpPr>
          <p:cNvPr id="6" name="Text 1"/>
          <p:cNvSpPr/>
          <p:nvPr/>
        </p:nvSpPr>
        <p:spPr>
          <a:xfrm>
            <a:off x="621665" y="1642110"/>
            <a:ext cx="2487295" cy="2090420"/>
          </a:xfrm>
          <a:prstGeom prst="rect">
            <a:avLst/>
          </a:prstGeom>
          <a:noFill/>
        </p:spPr>
        <p:txBody>
          <a:bodyPr vert="horz" wrap="square" lIns="0" tIns="0" rIns="0" bIns="0" rtlCol="0" anchor="t" anchorCtr="0"/>
          <a:p>
            <a:pPr algn="l">
              <a:lnSpc>
                <a:spcPts val="3150"/>
              </a:lnSpc>
            </a:pPr>
            <a:r>
              <a:rPr lang="en-US" sz="2400" b="1" dirty="0">
                <a:solidFill>
                  <a:schemeClr val="tx1"/>
                </a:solidFill>
                <a:latin typeface="微软雅黑" panose="020B0503020204020204" charset="-122"/>
                <a:ea typeface="微软雅黑" panose="020B0503020204020204" charset="-122"/>
                <a:cs typeface="微软雅黑" panose="020B0503020204020204" pitchFamily="34" charset="-120"/>
              </a:rPr>
              <a:t>3. </a:t>
            </a:r>
            <a:r>
              <a:rPr sz="2400" b="1" dirty="0">
                <a:solidFill>
                  <a:schemeClr val="tx1"/>
                </a:solidFill>
                <a:latin typeface="微软雅黑" panose="020B0503020204020204" charset="-122"/>
                <a:ea typeface="微软雅黑" panose="020B0503020204020204" charset="-122"/>
                <a:cs typeface="微软雅黑" panose="020B0503020204020204" pitchFamily="34" charset="-120"/>
              </a:rPr>
              <a:t>调查对象</a:t>
            </a:r>
            <a:endParaRPr sz="24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algn="l">
              <a:lnSpc>
                <a:spcPts val="3150"/>
              </a:lnSpc>
            </a:pPr>
            <a:r>
              <a:rPr sz="2400" b="1" dirty="0">
                <a:solidFill>
                  <a:schemeClr val="tx1"/>
                </a:solidFill>
                <a:latin typeface="微软雅黑" panose="020B0503020204020204" charset="-122"/>
                <a:ea typeface="微软雅黑" panose="020B0503020204020204" charset="-122"/>
                <a:cs typeface="微软雅黑" panose="020B0503020204020204" pitchFamily="34" charset="-120"/>
              </a:rPr>
              <a:t>本次调查对象是</a:t>
            </a:r>
            <a:endParaRPr sz="24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algn="l">
              <a:lnSpc>
                <a:spcPts val="3150"/>
              </a:lnSpc>
            </a:pPr>
            <a:r>
              <a:rPr sz="2400" b="1" dirty="0">
                <a:solidFill>
                  <a:schemeClr val="tx1"/>
                </a:solidFill>
                <a:latin typeface="微软雅黑" panose="020B0503020204020204" charset="-122"/>
                <a:ea typeface="微软雅黑" panose="020B0503020204020204" charset="-122"/>
                <a:cs typeface="微软雅黑" panose="020B0503020204020204" pitchFamily="34" charset="-120"/>
              </a:rPr>
              <a:t>大一至大四学生。</a:t>
            </a:r>
            <a:endParaRPr sz="2400" b="1" dirty="0">
              <a:solidFill>
                <a:schemeClr val="tx1"/>
              </a:solidFill>
              <a:latin typeface="微软雅黑" panose="020B0503020204020204" charset="-122"/>
              <a:ea typeface="微软雅黑" panose="020B0503020204020204" charset="-122"/>
              <a:cs typeface="微软雅黑" panose="020B0503020204020204" pitchFamily="34" charset="-120"/>
            </a:endParaRPr>
          </a:p>
        </p:txBody>
      </p:sp>
      <p:pic>
        <p:nvPicPr>
          <p:cNvPr id="5" name="图片 4" descr="0b5d0e5edc4919e2c00d2be365709e2d"/>
          <p:cNvPicPr>
            <a:picLocks noChangeAspect="1"/>
          </p:cNvPicPr>
          <p:nvPr/>
        </p:nvPicPr>
        <p:blipFill>
          <a:blip r:embed="rId3"/>
          <a:stretch>
            <a:fillRect/>
          </a:stretch>
        </p:blipFill>
        <p:spPr>
          <a:xfrm>
            <a:off x="4351655" y="1642110"/>
            <a:ext cx="4320000" cy="3240000"/>
          </a:xfrm>
          <a:prstGeom prst="rect">
            <a:avLst/>
          </a:prstGeom>
          <a:effectLst>
            <a:outerShdw blurRad="50800" dist="38100" dir="2700000" algn="tl" rotWithShape="0">
              <a:prstClr val="black">
                <a:alpha val="40000"/>
              </a:prstClr>
            </a:outerShdw>
          </a:effectLst>
        </p:spPr>
      </p:pic>
      <p:pic>
        <p:nvPicPr>
          <p:cNvPr id="10" name="图片 9"/>
          <p:cNvPicPr>
            <a:picLocks noChangeAspect="1"/>
          </p:cNvPicPr>
          <p:nvPr/>
        </p:nvPicPr>
        <p:blipFill>
          <a:blip r:embed="rId4"/>
          <a:stretch>
            <a:fillRect/>
          </a:stretch>
        </p:blipFill>
        <p:spPr>
          <a:xfrm>
            <a:off x="621665" y="3081655"/>
            <a:ext cx="2815674" cy="1800000"/>
          </a:xfrm>
          <a:prstGeom prst="rect">
            <a:avLst/>
          </a:prstGeom>
          <a:effectLst>
            <a:outerShdw blurRad="50800" dist="38100" dir="2700000" algn="tl" rotWithShape="0">
              <a:prstClr val="black">
                <a:alpha val="40000"/>
              </a:prst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622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05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用户使用</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调查</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
        <p:nvSpPr>
          <p:cNvPr id="6" name="Text 1"/>
          <p:cNvSpPr/>
          <p:nvPr/>
        </p:nvSpPr>
        <p:spPr>
          <a:xfrm>
            <a:off x="621665" y="1350645"/>
            <a:ext cx="2487295" cy="553085"/>
          </a:xfrm>
          <a:prstGeom prst="rect">
            <a:avLst/>
          </a:prstGeom>
          <a:noFill/>
        </p:spPr>
        <p:txBody>
          <a:bodyPr vert="horz" wrap="square" lIns="0" tIns="0" rIns="0" bIns="0" rtlCol="0" anchor="t" anchorCtr="0"/>
          <a:p>
            <a:pPr algn="l">
              <a:lnSpc>
                <a:spcPts val="3150"/>
              </a:lnSpc>
            </a:pPr>
            <a:r>
              <a:rPr lang="en-US" sz="2400" b="1" dirty="0">
                <a:solidFill>
                  <a:schemeClr val="tx1"/>
                </a:solidFill>
                <a:latin typeface="微软雅黑" panose="020B0503020204020204" charset="-122"/>
                <a:ea typeface="微软雅黑" panose="020B0503020204020204" charset="-122"/>
                <a:cs typeface="微软雅黑" panose="020B0503020204020204" pitchFamily="34" charset="-120"/>
              </a:rPr>
              <a:t>4. </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调查</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内容</a:t>
            </a:r>
            <a:endPar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endParaRPr>
          </a:p>
        </p:txBody>
      </p:sp>
      <p:pic>
        <p:nvPicPr>
          <p:cNvPr id="7" name="图片 6" descr="102300121潘剑华"/>
          <p:cNvPicPr>
            <a:picLocks noChangeAspect="1"/>
          </p:cNvPicPr>
          <p:nvPr/>
        </p:nvPicPr>
        <p:blipFill>
          <a:blip r:embed="rId3"/>
          <a:stretch>
            <a:fillRect/>
          </a:stretch>
        </p:blipFill>
        <p:spPr>
          <a:xfrm>
            <a:off x="2693035" y="1350645"/>
            <a:ext cx="4304000" cy="3600000"/>
          </a:xfrm>
          <a:prstGeom prst="rect">
            <a:avLst/>
          </a:prstGeom>
          <a:effectLst>
            <a:outerShdw blurRad="63500" sx="102000" sy="102000" algn="ctr" rotWithShape="0">
              <a:prstClr val="black">
                <a:alpha val="40000"/>
              </a:prst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622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05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用户使用</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调查</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
        <p:nvSpPr>
          <p:cNvPr id="6" name="Text 1"/>
          <p:cNvSpPr/>
          <p:nvPr/>
        </p:nvSpPr>
        <p:spPr>
          <a:xfrm>
            <a:off x="621665" y="1350645"/>
            <a:ext cx="2487295" cy="553085"/>
          </a:xfrm>
          <a:prstGeom prst="rect">
            <a:avLst/>
          </a:prstGeom>
          <a:noFill/>
        </p:spPr>
        <p:txBody>
          <a:bodyPr vert="horz" wrap="square" lIns="0" tIns="0" rIns="0" bIns="0" rtlCol="0" anchor="t" anchorCtr="0"/>
          <a:p>
            <a:pPr algn="l">
              <a:lnSpc>
                <a:spcPts val="3150"/>
              </a:lnSpc>
            </a:pPr>
            <a:r>
              <a:rPr lang="en-US" sz="2400" b="1" dirty="0">
                <a:solidFill>
                  <a:schemeClr val="tx1"/>
                </a:solidFill>
                <a:latin typeface="微软雅黑" panose="020B0503020204020204" charset="-122"/>
                <a:ea typeface="微软雅黑" panose="020B0503020204020204" charset="-122"/>
                <a:cs typeface="微软雅黑" panose="020B0503020204020204" pitchFamily="34" charset="-120"/>
              </a:rPr>
              <a:t>5. </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调查</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结果</a:t>
            </a:r>
            <a:endPar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endParaRPr>
          </a:p>
        </p:txBody>
      </p:sp>
      <p:pic>
        <p:nvPicPr>
          <p:cNvPr id="5" name="图片 4"/>
          <p:cNvPicPr>
            <a:picLocks noChangeAspect="1"/>
          </p:cNvPicPr>
          <p:nvPr/>
        </p:nvPicPr>
        <p:blipFill>
          <a:blip r:embed="rId3"/>
          <a:stretch>
            <a:fillRect/>
          </a:stretch>
        </p:blipFill>
        <p:spPr>
          <a:xfrm>
            <a:off x="2480310" y="1350645"/>
            <a:ext cx="5713171" cy="3600000"/>
          </a:xfrm>
          <a:prstGeom prst="rect">
            <a:avLst/>
          </a:prstGeom>
          <a:effectLst>
            <a:outerShdw blurRad="63500" sx="102000" sy="102000" algn="ctr" rotWithShape="0">
              <a:prstClr val="black">
                <a:alpha val="40000"/>
              </a:prst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622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05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用户使用</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调查</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
        <p:nvSpPr>
          <p:cNvPr id="6" name="Text 1"/>
          <p:cNvSpPr/>
          <p:nvPr/>
        </p:nvSpPr>
        <p:spPr>
          <a:xfrm>
            <a:off x="621665" y="1350645"/>
            <a:ext cx="2487295" cy="553085"/>
          </a:xfrm>
          <a:prstGeom prst="rect">
            <a:avLst/>
          </a:prstGeom>
          <a:noFill/>
        </p:spPr>
        <p:txBody>
          <a:bodyPr vert="horz" wrap="square" lIns="0" tIns="0" rIns="0" bIns="0" rtlCol="0" anchor="t" anchorCtr="0"/>
          <a:p>
            <a:pPr algn="l">
              <a:lnSpc>
                <a:spcPts val="3150"/>
              </a:lnSpc>
            </a:pPr>
            <a:r>
              <a:rPr lang="en-US" sz="2400" b="1" dirty="0">
                <a:solidFill>
                  <a:schemeClr val="tx1"/>
                </a:solidFill>
                <a:latin typeface="微软雅黑" panose="020B0503020204020204" charset="-122"/>
                <a:ea typeface="微软雅黑" panose="020B0503020204020204" charset="-122"/>
                <a:cs typeface="微软雅黑" panose="020B0503020204020204" pitchFamily="34" charset="-120"/>
              </a:rPr>
              <a:t>5. </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调查</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结果</a:t>
            </a:r>
            <a:endPar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endParaRPr>
          </a:p>
        </p:txBody>
      </p:sp>
      <p:pic>
        <p:nvPicPr>
          <p:cNvPr id="7" name="图片 6"/>
          <p:cNvPicPr>
            <a:picLocks noChangeAspect="1"/>
          </p:cNvPicPr>
          <p:nvPr/>
        </p:nvPicPr>
        <p:blipFill>
          <a:blip r:embed="rId3"/>
          <a:stretch>
            <a:fillRect/>
          </a:stretch>
        </p:blipFill>
        <p:spPr>
          <a:xfrm>
            <a:off x="2729230" y="1391285"/>
            <a:ext cx="5871220" cy="3600000"/>
          </a:xfrm>
          <a:prstGeom prst="rect">
            <a:avLst/>
          </a:prstGeom>
          <a:effectLst>
            <a:outerShdw blurRad="63500" sx="102000" sy="102000" algn="ctr" rotWithShape="0">
              <a:prstClr val="black">
                <a:alpha val="40000"/>
              </a:prst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622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05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用户使用</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调查</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
        <p:nvSpPr>
          <p:cNvPr id="6" name="Text 1"/>
          <p:cNvSpPr/>
          <p:nvPr/>
        </p:nvSpPr>
        <p:spPr>
          <a:xfrm>
            <a:off x="621665" y="1350645"/>
            <a:ext cx="2487295" cy="553085"/>
          </a:xfrm>
          <a:prstGeom prst="rect">
            <a:avLst/>
          </a:prstGeom>
          <a:noFill/>
        </p:spPr>
        <p:txBody>
          <a:bodyPr vert="horz" wrap="square" lIns="0" tIns="0" rIns="0" bIns="0" rtlCol="0" anchor="t" anchorCtr="0"/>
          <a:p>
            <a:pPr algn="l">
              <a:lnSpc>
                <a:spcPts val="3150"/>
              </a:lnSpc>
            </a:pPr>
            <a:r>
              <a:rPr lang="en-US" sz="2400" b="1" dirty="0">
                <a:solidFill>
                  <a:schemeClr val="tx1"/>
                </a:solidFill>
                <a:latin typeface="微软雅黑" panose="020B0503020204020204" charset="-122"/>
                <a:ea typeface="微软雅黑" panose="020B0503020204020204" charset="-122"/>
                <a:cs typeface="微软雅黑" panose="020B0503020204020204" pitchFamily="34" charset="-120"/>
              </a:rPr>
              <a:t>5. </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调查</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结果</a:t>
            </a:r>
            <a:endPar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endParaRPr>
          </a:p>
        </p:txBody>
      </p:sp>
      <p:pic>
        <p:nvPicPr>
          <p:cNvPr id="5" name="图片 4"/>
          <p:cNvPicPr>
            <a:picLocks noChangeAspect="1"/>
          </p:cNvPicPr>
          <p:nvPr/>
        </p:nvPicPr>
        <p:blipFill>
          <a:blip r:embed="rId3"/>
          <a:stretch>
            <a:fillRect/>
          </a:stretch>
        </p:blipFill>
        <p:spPr>
          <a:xfrm>
            <a:off x="2894965" y="1423035"/>
            <a:ext cx="5585209" cy="3600000"/>
          </a:xfrm>
          <a:prstGeom prst="rect">
            <a:avLst/>
          </a:prstGeom>
          <a:effectLst>
            <a:outerShdw blurRad="63500" sx="102000" sy="102000" algn="ctr" rotWithShape="0">
              <a:prstClr val="black">
                <a:alpha val="40000"/>
              </a:prst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622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05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用户使用</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调查</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
        <p:nvSpPr>
          <p:cNvPr id="6" name="Text 1"/>
          <p:cNvSpPr/>
          <p:nvPr/>
        </p:nvSpPr>
        <p:spPr>
          <a:xfrm>
            <a:off x="621665" y="1350645"/>
            <a:ext cx="2487295" cy="553085"/>
          </a:xfrm>
          <a:prstGeom prst="rect">
            <a:avLst/>
          </a:prstGeom>
          <a:noFill/>
        </p:spPr>
        <p:txBody>
          <a:bodyPr vert="horz" wrap="square" lIns="0" tIns="0" rIns="0" bIns="0" rtlCol="0" anchor="t" anchorCtr="0"/>
          <a:p>
            <a:pPr algn="l">
              <a:lnSpc>
                <a:spcPts val="3150"/>
              </a:lnSpc>
            </a:pPr>
            <a:r>
              <a:rPr lang="en-US" sz="2400" b="1" dirty="0">
                <a:solidFill>
                  <a:schemeClr val="tx1"/>
                </a:solidFill>
                <a:latin typeface="微软雅黑" panose="020B0503020204020204" charset="-122"/>
                <a:ea typeface="微软雅黑" panose="020B0503020204020204" charset="-122"/>
                <a:cs typeface="微软雅黑" panose="020B0503020204020204" pitchFamily="34" charset="-120"/>
              </a:rPr>
              <a:t>5. </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调查</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结果</a:t>
            </a:r>
            <a:endPar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endParaRPr>
          </a:p>
        </p:txBody>
      </p:sp>
      <p:pic>
        <p:nvPicPr>
          <p:cNvPr id="5" name="图片 4"/>
          <p:cNvPicPr>
            <a:picLocks noChangeAspect="1"/>
          </p:cNvPicPr>
          <p:nvPr/>
        </p:nvPicPr>
        <p:blipFill>
          <a:blip r:embed="rId3"/>
          <a:stretch>
            <a:fillRect/>
          </a:stretch>
        </p:blipFill>
        <p:spPr>
          <a:xfrm>
            <a:off x="2602230" y="1434465"/>
            <a:ext cx="5835669" cy="3600000"/>
          </a:xfrm>
          <a:prstGeom prst="rect">
            <a:avLst/>
          </a:prstGeom>
          <a:effectLst>
            <a:outerShdw blurRad="63500" sx="102000" sy="102000" algn="ctr" rotWithShape="0">
              <a:prstClr val="black">
                <a:alpha val="40000"/>
              </a:prst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622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05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用户使用</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调查</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
        <p:nvSpPr>
          <p:cNvPr id="6" name="Text 1"/>
          <p:cNvSpPr/>
          <p:nvPr/>
        </p:nvSpPr>
        <p:spPr>
          <a:xfrm>
            <a:off x="621665" y="1350645"/>
            <a:ext cx="2487295" cy="553085"/>
          </a:xfrm>
          <a:prstGeom prst="rect">
            <a:avLst/>
          </a:prstGeom>
          <a:noFill/>
        </p:spPr>
        <p:txBody>
          <a:bodyPr vert="horz" wrap="square" lIns="0" tIns="0" rIns="0" bIns="0" rtlCol="0" anchor="t" anchorCtr="0"/>
          <a:p>
            <a:pPr algn="l">
              <a:lnSpc>
                <a:spcPts val="3150"/>
              </a:lnSpc>
            </a:pPr>
            <a:r>
              <a:rPr lang="en-US" sz="2400" b="1" dirty="0">
                <a:solidFill>
                  <a:schemeClr val="tx1"/>
                </a:solidFill>
                <a:latin typeface="微软雅黑" panose="020B0503020204020204" charset="-122"/>
                <a:ea typeface="微软雅黑" panose="020B0503020204020204" charset="-122"/>
                <a:cs typeface="微软雅黑" panose="020B0503020204020204" pitchFamily="34" charset="-120"/>
              </a:rPr>
              <a:t>5. </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调查</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结果</a:t>
            </a:r>
            <a:endPar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endParaRPr>
          </a:p>
        </p:txBody>
      </p:sp>
      <p:pic>
        <p:nvPicPr>
          <p:cNvPr id="5" name="图片 4"/>
          <p:cNvPicPr>
            <a:picLocks noChangeAspect="1"/>
          </p:cNvPicPr>
          <p:nvPr/>
        </p:nvPicPr>
        <p:blipFill>
          <a:blip r:embed="rId3"/>
          <a:stretch>
            <a:fillRect/>
          </a:stretch>
        </p:blipFill>
        <p:spPr>
          <a:xfrm>
            <a:off x="2598420" y="1398905"/>
            <a:ext cx="5959809" cy="3600000"/>
          </a:xfrm>
          <a:prstGeom prst="rect">
            <a:avLst/>
          </a:prstGeom>
          <a:effectLst>
            <a:outerShdw blurRad="63500" sx="102000" sy="102000" algn="ctr" rotWithShape="0">
              <a:prstClr val="black">
                <a:alpha val="40000"/>
              </a:prst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622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05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用户使用</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调查</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
        <p:nvSpPr>
          <p:cNvPr id="6" name="Text 1"/>
          <p:cNvSpPr/>
          <p:nvPr/>
        </p:nvSpPr>
        <p:spPr>
          <a:xfrm>
            <a:off x="621665" y="1350645"/>
            <a:ext cx="2487295" cy="553085"/>
          </a:xfrm>
          <a:prstGeom prst="rect">
            <a:avLst/>
          </a:prstGeom>
          <a:noFill/>
        </p:spPr>
        <p:txBody>
          <a:bodyPr vert="horz" wrap="square" lIns="0" tIns="0" rIns="0" bIns="0" rtlCol="0" anchor="t" anchorCtr="0"/>
          <a:p>
            <a:pPr algn="l">
              <a:lnSpc>
                <a:spcPts val="3150"/>
              </a:lnSpc>
            </a:pPr>
            <a:r>
              <a:rPr lang="en-US" sz="2400" b="1" dirty="0">
                <a:solidFill>
                  <a:schemeClr val="tx1"/>
                </a:solidFill>
                <a:latin typeface="微软雅黑" panose="020B0503020204020204" charset="-122"/>
                <a:ea typeface="微软雅黑" panose="020B0503020204020204" charset="-122"/>
                <a:cs typeface="微软雅黑" panose="020B0503020204020204" pitchFamily="34" charset="-120"/>
              </a:rPr>
              <a:t>5. </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调查</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结果</a:t>
            </a:r>
            <a:endPar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endParaRPr>
          </a:p>
        </p:txBody>
      </p:sp>
      <p:pic>
        <p:nvPicPr>
          <p:cNvPr id="5" name="图片 4"/>
          <p:cNvPicPr>
            <a:picLocks noChangeAspect="1"/>
          </p:cNvPicPr>
          <p:nvPr/>
        </p:nvPicPr>
        <p:blipFill>
          <a:blip r:embed="rId3"/>
          <a:stretch>
            <a:fillRect/>
          </a:stretch>
        </p:blipFill>
        <p:spPr>
          <a:xfrm>
            <a:off x="2977515" y="1401445"/>
            <a:ext cx="5804651" cy="3600000"/>
          </a:xfrm>
          <a:prstGeom prst="rect">
            <a:avLst/>
          </a:prstGeom>
          <a:effectLst>
            <a:outerShdw blurRad="63500" sx="102000" sy="102000" algn="ctr" rotWithShape="0">
              <a:prstClr val="black">
                <a:alpha val="40000"/>
              </a:prst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622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05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用户使用</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调查</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
        <p:nvSpPr>
          <p:cNvPr id="6" name="Text 1"/>
          <p:cNvSpPr/>
          <p:nvPr/>
        </p:nvSpPr>
        <p:spPr>
          <a:xfrm>
            <a:off x="621665" y="1350645"/>
            <a:ext cx="2487295" cy="553085"/>
          </a:xfrm>
          <a:prstGeom prst="rect">
            <a:avLst/>
          </a:prstGeom>
          <a:noFill/>
        </p:spPr>
        <p:txBody>
          <a:bodyPr vert="horz" wrap="square" lIns="0" tIns="0" rIns="0" bIns="0" rtlCol="0" anchor="t" anchorCtr="0"/>
          <a:p>
            <a:pPr algn="l">
              <a:lnSpc>
                <a:spcPts val="3150"/>
              </a:lnSpc>
            </a:pPr>
            <a:r>
              <a:rPr lang="en-US" sz="2400" b="1" dirty="0">
                <a:solidFill>
                  <a:schemeClr val="tx1"/>
                </a:solidFill>
                <a:latin typeface="微软雅黑" panose="020B0503020204020204" charset="-122"/>
                <a:ea typeface="微软雅黑" panose="020B0503020204020204" charset="-122"/>
                <a:cs typeface="微软雅黑" panose="020B0503020204020204" pitchFamily="34" charset="-120"/>
              </a:rPr>
              <a:t>5. </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调查</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结果</a:t>
            </a:r>
            <a:endPar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endParaRPr>
          </a:p>
        </p:txBody>
      </p:sp>
      <p:pic>
        <p:nvPicPr>
          <p:cNvPr id="5" name="图片 4"/>
          <p:cNvPicPr>
            <a:picLocks noChangeAspect="1"/>
          </p:cNvPicPr>
          <p:nvPr/>
        </p:nvPicPr>
        <p:blipFill>
          <a:blip r:embed="rId3"/>
          <a:stretch>
            <a:fillRect/>
          </a:stretch>
        </p:blipFill>
        <p:spPr>
          <a:xfrm>
            <a:off x="3062605" y="1350645"/>
            <a:ext cx="5737323" cy="3600000"/>
          </a:xfrm>
          <a:prstGeom prst="rect">
            <a:avLst/>
          </a:prstGeom>
          <a:effectLst>
            <a:outerShdw blurRad="63500" sx="102000" sy="102000" algn="ctr" rotWithShape="0">
              <a:prstClr val="black">
                <a:alpha val="40000"/>
              </a:prst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5" name="Text 2"/>
          <p:cNvSpPr/>
          <p:nvPr/>
        </p:nvSpPr>
        <p:spPr>
          <a:xfrm>
            <a:off x="571500" y="4362450"/>
            <a:ext cx="4762500" cy="209550"/>
          </a:xfrm>
          <a:prstGeom prst="rect">
            <a:avLst/>
          </a:prstGeom>
          <a:noFill/>
        </p:spPr>
        <p:txBody>
          <a:bodyPr vert="horz" wrap="square" lIns="0" tIns="0" rIns="0" bIns="0" rtlCol="0" anchor="ctr"/>
          <a:lstStyle/>
          <a:p>
            <a:pPr marL="0" indent="0" algn="l">
              <a:lnSpc>
                <a:spcPts val="1650"/>
              </a:lnSpc>
              <a:buNone/>
            </a:pPr>
            <a:endParaRPr lang="en-US" sz="1050" dirty="0"/>
          </a:p>
        </p:txBody>
      </p:sp>
      <p:grpSp>
        <p:nvGrpSpPr>
          <p:cNvPr id="10" name="组合 9"/>
          <p:cNvGrpSpPr/>
          <p:nvPr/>
        </p:nvGrpSpPr>
        <p:grpSpPr>
          <a:xfrm>
            <a:off x="433070" y="1962785"/>
            <a:ext cx="5534660" cy="830580"/>
            <a:chOff x="292" y="5262"/>
            <a:chExt cx="8716" cy="1308"/>
          </a:xfrm>
        </p:grpSpPr>
        <p:sp>
          <p:nvSpPr>
            <p:cNvPr id="3" name="Text 0"/>
            <p:cNvSpPr/>
            <p:nvPr/>
          </p:nvSpPr>
          <p:spPr>
            <a:xfrm>
              <a:off x="292" y="5262"/>
              <a:ext cx="8716" cy="1050"/>
            </a:xfrm>
            <a:prstGeom prst="rect">
              <a:avLst/>
            </a:prstGeom>
            <a:noFill/>
          </p:spPr>
          <p:txBody>
            <a:bodyPr vert="horz" wrap="square" lIns="0" tIns="0" rIns="0" bIns="0" rtlCol="0" anchor="ctr"/>
            <a:lstStyle/>
            <a:p>
              <a:pPr marL="0" indent="0" algn="ctr">
                <a:lnSpc>
                  <a:spcPts val="5250"/>
                </a:lnSpc>
                <a:buNone/>
              </a:pPr>
              <a:r>
                <a:rPr lang="zh-CN" altLang="en-US" sz="375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sym typeface="+mn-ea"/>
                </a:rPr>
                <a:t>项目预期计划与完成情况</a:t>
              </a:r>
              <a:endParaRPr lang="zh-CN" altLang="en-US" sz="375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sym typeface="+mn-ea"/>
              </a:endParaRPr>
            </a:p>
          </p:txBody>
        </p:sp>
        <p:sp>
          <p:nvSpPr>
            <p:cNvPr id="4" name="Shape 1"/>
            <p:cNvSpPr/>
            <p:nvPr/>
          </p:nvSpPr>
          <p:spPr>
            <a:xfrm>
              <a:off x="900" y="6547"/>
              <a:ext cx="7500" cy="23"/>
            </a:xfrm>
            <a:prstGeom prst="rect">
              <a:avLst/>
            </a:prstGeom>
            <a:solidFill>
              <a:srgbClr val="FFFFFF">
                <a:alpha val="30000"/>
              </a:srgbClr>
            </a:solidFill>
          </p:spPr>
          <p:txBody>
            <a:bodyPr/>
            <a:lstStyle/>
            <a:p>
              <a:endParaRPr lang="zh-CN" altLang="en-US"/>
            </a:p>
          </p:txBody>
        </p:sp>
      </p:grpSp>
      <p:sp>
        <p:nvSpPr>
          <p:cNvPr id="6" name="Text 3"/>
          <p:cNvSpPr/>
          <p:nvPr/>
        </p:nvSpPr>
        <p:spPr>
          <a:xfrm>
            <a:off x="5419725" y="3009900"/>
            <a:ext cx="3729355" cy="2857500"/>
          </a:xfrm>
          <a:prstGeom prst="rect">
            <a:avLst/>
          </a:prstGeom>
          <a:noFill/>
        </p:spPr>
        <p:txBody>
          <a:bodyPr vert="horz" wrap="square" lIns="0" tIns="0" rIns="0" bIns="0" rtlCol="0" anchor="ctr"/>
          <a:lstStyle/>
          <a:p>
            <a:pPr marL="0" indent="0" algn="ctr">
              <a:lnSpc>
                <a:spcPts val="22500"/>
              </a:lnSpc>
              <a:buNone/>
            </a:pPr>
            <a:r>
              <a:rPr lang="en-US" sz="22500" b="1" dirty="0">
                <a:solidFill>
                  <a:srgbClr val="FFF4AE"/>
                </a:solidFill>
                <a:latin typeface="微软雅黑" panose="020B0503020204020204" charset="-122"/>
                <a:ea typeface="微软雅黑" panose="020B0503020204020204" charset="-122"/>
                <a:cs typeface="微软雅黑" panose="020B0503020204020204" pitchFamily="34" charset="-120"/>
              </a:rPr>
              <a:t>01</a:t>
            </a:r>
            <a:endParaRPr lang="en-US" sz="22500" dirty="0"/>
          </a:p>
        </p:txBody>
      </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622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05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用户使用</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调查</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
        <p:nvSpPr>
          <p:cNvPr id="6" name="Text 1"/>
          <p:cNvSpPr/>
          <p:nvPr/>
        </p:nvSpPr>
        <p:spPr>
          <a:xfrm>
            <a:off x="621665" y="1350645"/>
            <a:ext cx="2487295" cy="553085"/>
          </a:xfrm>
          <a:prstGeom prst="rect">
            <a:avLst/>
          </a:prstGeom>
          <a:noFill/>
        </p:spPr>
        <p:txBody>
          <a:bodyPr vert="horz" wrap="square" lIns="0" tIns="0" rIns="0" bIns="0" rtlCol="0" anchor="t" anchorCtr="0"/>
          <a:p>
            <a:pPr algn="l">
              <a:lnSpc>
                <a:spcPts val="3150"/>
              </a:lnSpc>
            </a:pPr>
            <a:r>
              <a:rPr lang="en-US" sz="2400" b="1" dirty="0">
                <a:solidFill>
                  <a:schemeClr val="tx1"/>
                </a:solidFill>
                <a:latin typeface="微软雅黑" panose="020B0503020204020204" charset="-122"/>
                <a:ea typeface="微软雅黑" panose="020B0503020204020204" charset="-122"/>
                <a:cs typeface="微软雅黑" panose="020B0503020204020204" pitchFamily="34" charset="-120"/>
              </a:rPr>
              <a:t>5. </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调查</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结果</a:t>
            </a:r>
            <a:endPar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endParaRPr>
          </a:p>
        </p:txBody>
      </p:sp>
      <p:pic>
        <p:nvPicPr>
          <p:cNvPr id="5" name="图片 4"/>
          <p:cNvPicPr>
            <a:picLocks noChangeAspect="1"/>
          </p:cNvPicPr>
          <p:nvPr/>
        </p:nvPicPr>
        <p:blipFill>
          <a:blip r:embed="rId3"/>
          <a:stretch>
            <a:fillRect/>
          </a:stretch>
        </p:blipFill>
        <p:spPr>
          <a:xfrm>
            <a:off x="3108960" y="1424305"/>
            <a:ext cx="5638064" cy="3600000"/>
          </a:xfrm>
          <a:prstGeom prst="rect">
            <a:avLst/>
          </a:prstGeom>
          <a:effectLst>
            <a:outerShdw blurRad="63500" sx="102000" sy="102000" algn="ctr" rotWithShape="0">
              <a:prstClr val="black">
                <a:alpha val="40000"/>
              </a:prst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622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05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用户使用</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调查</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
        <p:nvSpPr>
          <p:cNvPr id="6" name="Text 1"/>
          <p:cNvSpPr/>
          <p:nvPr/>
        </p:nvSpPr>
        <p:spPr>
          <a:xfrm>
            <a:off x="621665" y="1350645"/>
            <a:ext cx="2487295" cy="553085"/>
          </a:xfrm>
          <a:prstGeom prst="rect">
            <a:avLst/>
          </a:prstGeom>
          <a:noFill/>
        </p:spPr>
        <p:txBody>
          <a:bodyPr vert="horz" wrap="square" lIns="0" tIns="0" rIns="0" bIns="0" rtlCol="0" anchor="t" anchorCtr="0"/>
          <a:p>
            <a:pPr algn="l">
              <a:lnSpc>
                <a:spcPts val="3150"/>
              </a:lnSpc>
            </a:pPr>
            <a:r>
              <a:rPr lang="en-US" sz="2400" b="1" dirty="0">
                <a:solidFill>
                  <a:schemeClr val="tx1"/>
                </a:solidFill>
                <a:latin typeface="微软雅黑" panose="020B0503020204020204" charset="-122"/>
                <a:ea typeface="微软雅黑" panose="020B0503020204020204" charset="-122"/>
                <a:cs typeface="微软雅黑" panose="020B0503020204020204" pitchFamily="34" charset="-120"/>
              </a:rPr>
              <a:t>5. </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调查</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结果</a:t>
            </a:r>
            <a:endPar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endParaRPr>
          </a:p>
        </p:txBody>
      </p:sp>
      <p:pic>
        <p:nvPicPr>
          <p:cNvPr id="5" name="图片 4"/>
          <p:cNvPicPr>
            <a:picLocks noChangeAspect="1"/>
          </p:cNvPicPr>
          <p:nvPr/>
        </p:nvPicPr>
        <p:blipFill>
          <a:blip r:embed="rId3"/>
          <a:stretch>
            <a:fillRect/>
          </a:stretch>
        </p:blipFill>
        <p:spPr>
          <a:xfrm>
            <a:off x="3028315" y="1388745"/>
            <a:ext cx="5683307" cy="3600000"/>
          </a:xfrm>
          <a:prstGeom prst="rect">
            <a:avLst/>
          </a:prstGeom>
          <a:effectLst>
            <a:outerShdw blurRad="63500" sx="102000" sy="102000" algn="ctr" rotWithShape="0">
              <a:prstClr val="black">
                <a:alpha val="40000"/>
              </a:prst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5" name="Text 2"/>
          <p:cNvSpPr/>
          <p:nvPr/>
        </p:nvSpPr>
        <p:spPr>
          <a:xfrm>
            <a:off x="571500" y="4362450"/>
            <a:ext cx="4762500" cy="209550"/>
          </a:xfrm>
          <a:prstGeom prst="rect">
            <a:avLst/>
          </a:prstGeom>
          <a:noFill/>
        </p:spPr>
        <p:txBody>
          <a:bodyPr vert="horz" wrap="square" lIns="0" tIns="0" rIns="0" bIns="0" rtlCol="0" anchor="ctr"/>
          <a:lstStyle/>
          <a:p>
            <a:pPr marL="0" indent="0" algn="l">
              <a:lnSpc>
                <a:spcPts val="1650"/>
              </a:lnSpc>
              <a:buNone/>
            </a:pPr>
            <a:endParaRPr lang="en-US" sz="1050" dirty="0"/>
          </a:p>
        </p:txBody>
      </p:sp>
      <p:grpSp>
        <p:nvGrpSpPr>
          <p:cNvPr id="10" name="组合 9"/>
          <p:cNvGrpSpPr/>
          <p:nvPr/>
        </p:nvGrpSpPr>
        <p:grpSpPr>
          <a:xfrm>
            <a:off x="819150" y="1936115"/>
            <a:ext cx="6218555" cy="857250"/>
            <a:chOff x="900" y="5220"/>
            <a:chExt cx="9793" cy="1350"/>
          </a:xfrm>
        </p:grpSpPr>
        <p:sp>
          <p:nvSpPr>
            <p:cNvPr id="3" name="Text 0"/>
            <p:cNvSpPr/>
            <p:nvPr/>
          </p:nvSpPr>
          <p:spPr>
            <a:xfrm>
              <a:off x="900" y="5220"/>
              <a:ext cx="9793" cy="1050"/>
            </a:xfrm>
            <a:prstGeom prst="rect">
              <a:avLst/>
            </a:prstGeom>
            <a:noFill/>
          </p:spPr>
          <p:txBody>
            <a:bodyPr vert="horz" wrap="square" lIns="0" tIns="0" rIns="0" bIns="0" rtlCol="0" anchor="ctr"/>
            <a:lstStyle/>
            <a:p>
              <a:pPr marL="0" indent="0" algn="ctr">
                <a:lnSpc>
                  <a:spcPts val="5250"/>
                </a:lnSpc>
                <a:buNone/>
              </a:pPr>
              <a:r>
                <a:rPr lang="zh-CN" altLang="en-US" sz="375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rPr>
                <a:t>心得</a:t>
              </a:r>
              <a:r>
                <a:rPr lang="zh-CN" altLang="en-US" sz="375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rPr>
                <a:t>体会、小组分工与贡献度</a:t>
              </a:r>
              <a:endParaRPr lang="zh-CN" altLang="en-US" sz="375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endParaRPr>
            </a:p>
          </p:txBody>
        </p:sp>
        <p:sp>
          <p:nvSpPr>
            <p:cNvPr id="4" name="Shape 1"/>
            <p:cNvSpPr/>
            <p:nvPr/>
          </p:nvSpPr>
          <p:spPr>
            <a:xfrm>
              <a:off x="900" y="6547"/>
              <a:ext cx="7500" cy="23"/>
            </a:xfrm>
            <a:prstGeom prst="rect">
              <a:avLst/>
            </a:prstGeom>
            <a:solidFill>
              <a:srgbClr val="FFFFFF">
                <a:alpha val="30000"/>
              </a:srgbClr>
            </a:solidFill>
          </p:spPr>
          <p:txBody>
            <a:bodyPr/>
            <a:lstStyle/>
            <a:p>
              <a:endParaRPr lang="zh-CN" altLang="en-US"/>
            </a:p>
          </p:txBody>
        </p:sp>
      </p:grpSp>
      <p:sp>
        <p:nvSpPr>
          <p:cNvPr id="6" name="Text 3"/>
          <p:cNvSpPr/>
          <p:nvPr/>
        </p:nvSpPr>
        <p:spPr>
          <a:xfrm>
            <a:off x="5419725" y="3009900"/>
            <a:ext cx="3729355" cy="2857500"/>
          </a:xfrm>
          <a:prstGeom prst="rect">
            <a:avLst/>
          </a:prstGeom>
          <a:noFill/>
        </p:spPr>
        <p:txBody>
          <a:bodyPr vert="horz" wrap="square" lIns="0" tIns="0" rIns="0" bIns="0" rtlCol="0" anchor="ctr"/>
          <a:lstStyle/>
          <a:p>
            <a:pPr marL="0" indent="0" algn="ctr">
              <a:lnSpc>
                <a:spcPts val="22500"/>
              </a:lnSpc>
              <a:buNone/>
            </a:pPr>
            <a:r>
              <a:rPr lang="en-US" sz="22500" b="1" dirty="0">
                <a:solidFill>
                  <a:srgbClr val="FFF4AE"/>
                </a:solidFill>
                <a:latin typeface="微软雅黑" panose="020B0503020204020204" charset="-122"/>
                <a:ea typeface="微软雅黑" panose="020B0503020204020204" charset="-122"/>
                <a:cs typeface="微软雅黑" panose="020B0503020204020204" pitchFamily="34" charset="-120"/>
              </a:rPr>
              <a:t>06</a:t>
            </a:r>
            <a:endParaRPr lang="en-US" sz="22500" dirty="0"/>
          </a:p>
        </p:txBody>
      </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矩形 5"/>
          <p:cNvSpPr/>
          <p:nvPr/>
        </p:nvSpPr>
        <p:spPr>
          <a:xfrm>
            <a:off x="0" y="1238250"/>
            <a:ext cx="9144000" cy="3930650"/>
          </a:xfrm>
          <a:prstGeom prst="rect">
            <a:avLst/>
          </a:prstGeom>
          <a:gradFill>
            <a:gsLst>
              <a:gs pos="100000">
                <a:srgbClr val="F9F5F0"/>
              </a:gs>
              <a:gs pos="0">
                <a:srgbClr val="A21619"/>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622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06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心得</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体会</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pic>
        <p:nvPicPr>
          <p:cNvPr id="5" name="图片 4"/>
          <p:cNvPicPr>
            <a:picLocks noChangeAspect="1"/>
          </p:cNvPicPr>
          <p:nvPr/>
        </p:nvPicPr>
        <p:blipFill>
          <a:blip r:embed="rId3"/>
          <a:stretch>
            <a:fillRect/>
          </a:stretch>
        </p:blipFill>
        <p:spPr>
          <a:xfrm>
            <a:off x="431800" y="1271905"/>
            <a:ext cx="8280000" cy="3285413"/>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矩形 5"/>
          <p:cNvSpPr/>
          <p:nvPr/>
        </p:nvSpPr>
        <p:spPr>
          <a:xfrm>
            <a:off x="0" y="1238250"/>
            <a:ext cx="9144000" cy="3930650"/>
          </a:xfrm>
          <a:prstGeom prst="rect">
            <a:avLst/>
          </a:prstGeom>
          <a:gradFill>
            <a:gsLst>
              <a:gs pos="100000">
                <a:srgbClr val="F9F5F0"/>
              </a:gs>
              <a:gs pos="0">
                <a:srgbClr val="A21619"/>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622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06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心得</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体会</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pic>
        <p:nvPicPr>
          <p:cNvPr id="5" name="图片 4"/>
          <p:cNvPicPr>
            <a:picLocks noChangeAspect="1"/>
          </p:cNvPicPr>
          <p:nvPr/>
        </p:nvPicPr>
        <p:blipFill>
          <a:blip r:embed="rId3"/>
          <a:stretch>
            <a:fillRect/>
          </a:stretch>
        </p:blipFill>
        <p:spPr>
          <a:xfrm>
            <a:off x="431800" y="1171575"/>
            <a:ext cx="8280000" cy="3233982"/>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矩形 5"/>
          <p:cNvSpPr/>
          <p:nvPr/>
        </p:nvSpPr>
        <p:spPr>
          <a:xfrm>
            <a:off x="0" y="1238250"/>
            <a:ext cx="9144000" cy="3930650"/>
          </a:xfrm>
          <a:prstGeom prst="rect">
            <a:avLst/>
          </a:prstGeom>
          <a:gradFill>
            <a:gsLst>
              <a:gs pos="100000">
                <a:srgbClr val="F9F5F0"/>
              </a:gs>
              <a:gs pos="0">
                <a:srgbClr val="A21619"/>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622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06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分工</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与贡献度</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pic>
        <p:nvPicPr>
          <p:cNvPr id="5" name="图片 4"/>
          <p:cNvPicPr>
            <a:picLocks noChangeAspect="1"/>
          </p:cNvPicPr>
          <p:nvPr/>
        </p:nvPicPr>
        <p:blipFill>
          <a:blip r:embed="rId3"/>
          <a:stretch>
            <a:fillRect/>
          </a:stretch>
        </p:blipFill>
        <p:spPr>
          <a:xfrm>
            <a:off x="1214755" y="983615"/>
            <a:ext cx="6600137" cy="39240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5" name="Text 2"/>
          <p:cNvSpPr/>
          <p:nvPr/>
        </p:nvSpPr>
        <p:spPr>
          <a:xfrm>
            <a:off x="571500" y="4362450"/>
            <a:ext cx="4762500" cy="209550"/>
          </a:xfrm>
          <a:prstGeom prst="rect">
            <a:avLst/>
          </a:prstGeom>
          <a:noFill/>
        </p:spPr>
        <p:txBody>
          <a:bodyPr vert="horz" wrap="square" lIns="0" tIns="0" rIns="0" bIns="0" rtlCol="0" anchor="ctr"/>
          <a:lstStyle/>
          <a:p>
            <a:pPr marL="0" indent="0" algn="l">
              <a:lnSpc>
                <a:spcPts val="1650"/>
              </a:lnSpc>
              <a:buNone/>
            </a:pPr>
            <a:endParaRPr lang="en-US" sz="1050" dirty="0"/>
          </a:p>
        </p:txBody>
      </p:sp>
      <p:grpSp>
        <p:nvGrpSpPr>
          <p:cNvPr id="10" name="组合 9"/>
          <p:cNvGrpSpPr/>
          <p:nvPr/>
        </p:nvGrpSpPr>
        <p:grpSpPr>
          <a:xfrm>
            <a:off x="819150" y="1936115"/>
            <a:ext cx="4762500" cy="856615"/>
            <a:chOff x="900" y="5220"/>
            <a:chExt cx="7500" cy="1349"/>
          </a:xfrm>
        </p:grpSpPr>
        <p:sp>
          <p:nvSpPr>
            <p:cNvPr id="3" name="Text 0"/>
            <p:cNvSpPr/>
            <p:nvPr/>
          </p:nvSpPr>
          <p:spPr>
            <a:xfrm>
              <a:off x="900" y="5220"/>
              <a:ext cx="7500" cy="1050"/>
            </a:xfrm>
            <a:prstGeom prst="rect">
              <a:avLst/>
            </a:prstGeom>
            <a:noFill/>
          </p:spPr>
          <p:txBody>
            <a:bodyPr vert="horz" wrap="square" lIns="0" tIns="0" rIns="0" bIns="0" rtlCol="0" anchor="ctr"/>
            <a:lstStyle/>
            <a:p>
              <a:pPr marL="0" indent="0" algn="ctr">
                <a:lnSpc>
                  <a:spcPts val="5250"/>
                </a:lnSpc>
                <a:buNone/>
              </a:pPr>
              <a:r>
                <a:rPr sz="375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rPr>
                <a:t>项目总结</a:t>
              </a:r>
              <a:endParaRPr sz="375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endParaRPr>
            </a:p>
          </p:txBody>
        </p:sp>
        <p:sp>
          <p:nvSpPr>
            <p:cNvPr id="4" name="Shape 1"/>
            <p:cNvSpPr/>
            <p:nvPr/>
          </p:nvSpPr>
          <p:spPr>
            <a:xfrm>
              <a:off x="900" y="6547"/>
              <a:ext cx="7500" cy="23"/>
            </a:xfrm>
            <a:prstGeom prst="rect">
              <a:avLst/>
            </a:prstGeom>
            <a:solidFill>
              <a:srgbClr val="FFFFFF">
                <a:alpha val="30000"/>
              </a:srgbClr>
            </a:solidFill>
          </p:spPr>
          <p:txBody>
            <a:bodyPr/>
            <a:lstStyle/>
            <a:p>
              <a:endParaRPr lang="zh-CN" altLang="en-US"/>
            </a:p>
          </p:txBody>
        </p:sp>
      </p:grpSp>
      <p:sp>
        <p:nvSpPr>
          <p:cNvPr id="6" name="Text 3"/>
          <p:cNvSpPr/>
          <p:nvPr/>
        </p:nvSpPr>
        <p:spPr>
          <a:xfrm>
            <a:off x="5419725" y="3009900"/>
            <a:ext cx="3729355" cy="2857500"/>
          </a:xfrm>
          <a:prstGeom prst="rect">
            <a:avLst/>
          </a:prstGeom>
          <a:noFill/>
        </p:spPr>
        <p:txBody>
          <a:bodyPr vert="horz" wrap="square" lIns="0" tIns="0" rIns="0" bIns="0" rtlCol="0" anchor="ctr"/>
          <a:lstStyle/>
          <a:p>
            <a:pPr marL="0" indent="0" algn="ctr">
              <a:lnSpc>
                <a:spcPts val="22500"/>
              </a:lnSpc>
              <a:buNone/>
            </a:pPr>
            <a:r>
              <a:rPr lang="en-US" sz="22500" b="1" dirty="0">
                <a:solidFill>
                  <a:srgbClr val="FFF4AE"/>
                </a:solidFill>
                <a:latin typeface="微软雅黑" panose="020B0503020204020204" charset="-122"/>
                <a:ea typeface="微软雅黑" panose="020B0503020204020204" charset="-122"/>
                <a:cs typeface="微软雅黑" panose="020B0503020204020204" pitchFamily="34" charset="-120"/>
              </a:rPr>
              <a:t>07</a:t>
            </a:r>
            <a:endParaRPr lang="en-US" sz="22500" dirty="0"/>
          </a:p>
        </p:txBody>
      </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622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07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项目</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总结</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
        <p:nvSpPr>
          <p:cNvPr id="5" name="Text 1"/>
          <p:cNvSpPr/>
          <p:nvPr/>
        </p:nvSpPr>
        <p:spPr>
          <a:xfrm>
            <a:off x="310515" y="1511300"/>
            <a:ext cx="8644255" cy="3301365"/>
          </a:xfrm>
          <a:prstGeom prst="rect">
            <a:avLst/>
          </a:prstGeom>
          <a:noFill/>
        </p:spPr>
        <p:txBody>
          <a:bodyPr vert="horz" wrap="square" lIns="0" tIns="0" rIns="0" bIns="0" rtlCol="0" anchor="t" anchorCtr="0"/>
          <a:p>
            <a:pPr indent="457200" algn="l">
              <a:lnSpc>
                <a:spcPts val="3150"/>
              </a:lnSpc>
            </a:pPr>
            <a:r>
              <a:rPr lang="zh-CN" sz="2400" b="1" dirty="0">
                <a:solidFill>
                  <a:schemeClr val="tx1"/>
                </a:solidFill>
                <a:latin typeface="微软雅黑" panose="020B0503020204020204" charset="-122"/>
                <a:ea typeface="微软雅黑" panose="020B0503020204020204" charset="-122"/>
                <a:cs typeface="微软雅黑" panose="020B0503020204020204" pitchFamily="34" charset="-120"/>
              </a:rPr>
              <a:t>经过晴空</a:t>
            </a:r>
            <a:r>
              <a:rPr lang="en-US" altLang="zh-CN" sz="2400" b="1" dirty="0">
                <a:solidFill>
                  <a:schemeClr val="tx1"/>
                </a:solidFill>
                <a:latin typeface="微软雅黑" panose="020B0503020204020204" charset="-122"/>
                <a:ea typeface="微软雅黑" panose="020B0503020204020204" charset="-122"/>
                <a:cs typeface="微软雅黑" panose="020B0503020204020204" pitchFamily="34" charset="-120"/>
              </a:rPr>
              <a:t>ClearSky</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项目，整个小组的成员都有所收获。有的学习了整个后端的</a:t>
            </a:r>
            <a:r>
              <a:rPr lang="en-US" altLang="zh-CN" sz="2400" b="1" dirty="0">
                <a:solidFill>
                  <a:schemeClr val="tx1"/>
                </a:solidFill>
                <a:latin typeface="微软雅黑" panose="020B0503020204020204" charset="-122"/>
                <a:ea typeface="微软雅黑" panose="020B0503020204020204" charset="-122"/>
                <a:cs typeface="微软雅黑" panose="020B0503020204020204" pitchFamily="34" charset="-120"/>
              </a:rPr>
              <a:t>SpringBoot</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框架及其构建，有的学习了</a:t>
            </a:r>
            <a:r>
              <a:rPr lang="en-US" altLang="zh-CN" sz="2400" b="1" dirty="0">
                <a:solidFill>
                  <a:schemeClr val="tx1"/>
                </a:solidFill>
                <a:latin typeface="微软雅黑" panose="020B0503020204020204" charset="-122"/>
                <a:ea typeface="微软雅黑" panose="020B0503020204020204" charset="-122"/>
                <a:cs typeface="微软雅黑" panose="020B0503020204020204" pitchFamily="34" charset="-120"/>
              </a:rPr>
              <a:t>Flutter</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框架、</a:t>
            </a:r>
            <a:r>
              <a:rPr lang="en-US" altLang="zh-CN" sz="2400" b="1" dirty="0">
                <a:solidFill>
                  <a:schemeClr val="tx1"/>
                </a:solidFill>
                <a:latin typeface="微软雅黑" panose="020B0503020204020204" charset="-122"/>
                <a:ea typeface="微软雅黑" panose="020B0503020204020204" charset="-122"/>
                <a:cs typeface="微软雅黑" panose="020B0503020204020204" pitchFamily="34" charset="-120"/>
              </a:rPr>
              <a:t>Vue.js</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框架，大家都是在边实践边</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成长。</a:t>
            </a:r>
            <a:endPar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indent="457200" algn="l">
              <a:lnSpc>
                <a:spcPts val="3150"/>
              </a:lnSpc>
            </a:pP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大家学会了采用</a:t>
            </a:r>
            <a:r>
              <a:rPr lang="en-US" altLang="zh-CN" sz="2400" b="1" dirty="0">
                <a:solidFill>
                  <a:schemeClr val="tx1"/>
                </a:solidFill>
                <a:latin typeface="微软雅黑" panose="020B0503020204020204" charset="-122"/>
                <a:ea typeface="微软雅黑" panose="020B0503020204020204" charset="-122"/>
                <a:cs typeface="微软雅黑" panose="020B0503020204020204" pitchFamily="34" charset="-120"/>
              </a:rPr>
              <a:t>Git</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工具进行版本控制，对于软件工程的过程框架</a:t>
            </a:r>
            <a:r>
              <a:rPr lang="en-US" altLang="zh-CN" sz="2400" b="1" dirty="0">
                <a:solidFill>
                  <a:schemeClr val="tx1"/>
                </a:solidFill>
                <a:latin typeface="微软雅黑" panose="020B0503020204020204" charset="-122"/>
                <a:ea typeface="微软雅黑" panose="020B0503020204020204" charset="-122"/>
                <a:cs typeface="微软雅黑" panose="020B0503020204020204" pitchFamily="34" charset="-120"/>
              </a:rPr>
              <a:t>“</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沟通、策划、建模、构建、部署</a:t>
            </a:r>
            <a:r>
              <a:rPr lang="en-US" altLang="zh-CN" sz="2400" b="1" dirty="0">
                <a:solidFill>
                  <a:schemeClr val="tx1"/>
                </a:solidFill>
                <a:latin typeface="微软雅黑" panose="020B0503020204020204" charset="-122"/>
                <a:ea typeface="微软雅黑" panose="020B0503020204020204" charset="-122"/>
                <a:cs typeface="微软雅黑" panose="020B0503020204020204" pitchFamily="34" charset="-120"/>
              </a:rPr>
              <a:t>”</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有了更加深刻的</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理解。</a:t>
            </a:r>
            <a:endPar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indent="457200" algn="l">
              <a:lnSpc>
                <a:spcPts val="3150"/>
              </a:lnSpc>
            </a:pP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整个项目开发过程，团队成员之间的沟通交流能力也得到了大幅提升，相信在未来各位都能取得优秀的</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成果。</a:t>
            </a:r>
            <a:endPar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endParaRPr>
          </a:p>
          <a:p>
            <a:pPr indent="457200" algn="l">
              <a:lnSpc>
                <a:spcPts val="3150"/>
              </a:lnSpc>
            </a:pP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感谢团队成员的</a:t>
            </a:r>
            <a:r>
              <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rPr>
              <a:t>合作！</a:t>
            </a:r>
            <a:endParaRPr lang="zh-CN" altLang="en-US" sz="2400" b="1" dirty="0">
              <a:solidFill>
                <a:schemeClr val="tx1"/>
              </a:solidFill>
              <a:latin typeface="微软雅黑" panose="020B0503020204020204" charset="-122"/>
              <a:ea typeface="微软雅黑" panose="020B0503020204020204" charset="-122"/>
              <a:cs typeface="微软雅黑" panose="020B0503020204020204" pitchFamily="34" charset="-12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rcRect/>
          <a:stretch>
            <a:fillRect/>
          </a:stretch>
        </p:blipFill>
        <p:spPr>
          <a:xfrm>
            <a:off x="0" y="0"/>
            <a:ext cx="9144000" cy="5143500"/>
          </a:xfrm>
          <a:prstGeom prst="rect">
            <a:avLst/>
          </a:prstGeom>
        </p:spPr>
      </p:pic>
      <p:sp>
        <p:nvSpPr>
          <p:cNvPr id="3" name="Text 0"/>
          <p:cNvSpPr/>
          <p:nvPr/>
        </p:nvSpPr>
        <p:spPr>
          <a:xfrm>
            <a:off x="571500" y="2014855"/>
            <a:ext cx="8001000" cy="1601470"/>
          </a:xfrm>
          <a:prstGeom prst="rect">
            <a:avLst/>
          </a:prstGeom>
          <a:noFill/>
        </p:spPr>
        <p:txBody>
          <a:bodyPr vert="horz" wrap="square" lIns="0" tIns="0" rIns="0" bIns="0" rtlCol="0" anchor="ctr" anchorCtr="0"/>
          <a:lstStyle/>
          <a:p>
            <a:pPr marL="0" indent="0" algn="ctr">
              <a:lnSpc>
                <a:spcPts val="5250"/>
              </a:lnSpc>
              <a:buNone/>
            </a:pPr>
            <a:r>
              <a:rPr lang="zh-CN" altLang="en-US" sz="8800" dirty="0">
                <a:solidFill>
                  <a:srgbClr val="FFFFFF"/>
                </a:solidFill>
                <a:latin typeface="微软雅黑" panose="020B0503020204020204" charset="-122"/>
                <a:ea typeface="微软雅黑" panose="020B0503020204020204" charset="-122"/>
                <a:cs typeface="微软雅黑" panose="020B0503020204020204" pitchFamily="34" charset="-120"/>
              </a:rPr>
              <a:t>谢谢观看</a:t>
            </a:r>
            <a:endParaRPr lang="zh-CN" altLang="en-US" sz="8800"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sp>
        <p:nvSpPr>
          <p:cNvPr id="4" name="Shape 1"/>
          <p:cNvSpPr/>
          <p:nvPr/>
        </p:nvSpPr>
        <p:spPr>
          <a:xfrm>
            <a:off x="4268946" y="3616008"/>
            <a:ext cx="604838" cy="114300"/>
          </a:xfrm>
          <a:prstGeom prst="rect">
            <a:avLst/>
          </a:prstGeom>
          <a:solidFill>
            <a:srgbClr val="FFF4AE"/>
          </a:solidFill>
        </p:spPr>
        <p:txBody>
          <a:bodyPr/>
          <a:lstStyle/>
          <a:p>
            <a:endParaRPr lang="zh-CN" altLang="en-US"/>
          </a:p>
        </p:txBody>
      </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矩形 5"/>
          <p:cNvSpPr/>
          <p:nvPr/>
        </p:nvSpPr>
        <p:spPr>
          <a:xfrm>
            <a:off x="0" y="1238250"/>
            <a:ext cx="9144000" cy="3930650"/>
          </a:xfrm>
          <a:prstGeom prst="rect">
            <a:avLst/>
          </a:prstGeom>
          <a:gradFill>
            <a:gsLst>
              <a:gs pos="100000">
                <a:srgbClr val="F9F5F0"/>
              </a:gs>
              <a:gs pos="0">
                <a:srgbClr val="A21619"/>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622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01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项目预期计划与完成</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情况</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graphicFrame>
        <p:nvGraphicFramePr>
          <p:cNvPr id="5" name="表格 4"/>
          <p:cNvGraphicFramePr/>
          <p:nvPr>
            <p:custDataLst>
              <p:tags r:id="rId3"/>
            </p:custDataLst>
          </p:nvPr>
        </p:nvGraphicFramePr>
        <p:xfrm>
          <a:off x="232410" y="1203325"/>
          <a:ext cx="8630920" cy="3416300"/>
        </p:xfrm>
        <a:graphic>
          <a:graphicData uri="http://schemas.openxmlformats.org/drawingml/2006/table">
            <a:tbl>
              <a:tblPr firstRow="1" bandRow="1">
                <a:tableStyleId>{284E427A-3D55-4303-BF80-6455036E1DE7}</a:tableStyleId>
              </a:tblPr>
              <a:tblGrid>
                <a:gridCol w="1612900"/>
                <a:gridCol w="7018020"/>
              </a:tblGrid>
              <a:tr h="448945">
                <a:tc>
                  <a:txBody>
                    <a:bodyPr/>
                    <a:p>
                      <a:pPr algn="ctr">
                        <a:buNone/>
                      </a:pPr>
                      <a:r>
                        <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功能</a:t>
                      </a:r>
                      <a:r>
                        <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模块</a:t>
                      </a:r>
                      <a:endPar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tcPr>
                </a:tc>
                <a:tc>
                  <a:txBody>
                    <a:bodyPr/>
                    <a:p>
                      <a:pPr algn="ctr">
                        <a:buNone/>
                      </a:pPr>
                      <a:r>
                        <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完成</a:t>
                      </a:r>
                      <a:r>
                        <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情况</a:t>
                      </a:r>
                      <a:endPar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tcPr>
                </a:tc>
              </a:tr>
              <a:tr h="465455">
                <a:tc>
                  <a:txBody>
                    <a:bodyPr/>
                    <a:p>
                      <a:pPr algn="ctr">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移动端：AI陪伴聊天</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c>
                  <a:txBody>
                    <a:bodyPr/>
                    <a:p>
                      <a:pPr algn="l">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✔已完成，用户可以与AI扮演的陪伴角色进行交流缓解心理压力，当系统监测到用户存在严重心理问题时，将会自动转接后台真人继续为用户提供心理陪伴。</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r>
              <a:tr h="465455">
                <a:tc>
                  <a:txBody>
                    <a:bodyPr/>
                    <a:p>
                      <a:pPr algn="ctr">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移动端：线下咨询预约</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c>
                  <a:txBody>
                    <a:bodyPr/>
                    <a:p>
                      <a:pPr algn="l">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✔已完成，用户可以查看可预约咨询师列表，可以选择特定咨询师查看可预约时段，然后发起预约申请。</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r>
              <a:tr h="465455">
                <a:tc>
                  <a:txBody>
                    <a:bodyPr/>
                    <a:p>
                      <a:pPr algn="ctr">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移动端：心理测评</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c>
                  <a:txBody>
                    <a:bodyPr/>
                    <a:p>
                      <a:pPr algn="l">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基本完成，测评结果设计有删减，只生成简略版本结果。用户可以进行相关心理测评并查看结果。由于各个心理测评的评分处理机制均不相同，系统只能针对同一类型的几个测评开发设计了评分机制，生成一个简单的测评分数和建议。</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r>
              <a:tr h="465455">
                <a:tc>
                  <a:txBody>
                    <a:bodyPr/>
                    <a:p>
                      <a:pPr algn="ctr">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移动端：互动社区</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c>
                  <a:txBody>
                    <a:bodyPr/>
                    <a:p>
                      <a:pPr algn="l">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rPr>
                        <a:t>✔已完成，用户可以在互动社区浏览各个用户发布的博文并进行点赞与评论，用户也可以发布自己博文。</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r>
              <a:tr h="465455">
                <a:tc>
                  <a:txBody>
                    <a:bodyPr/>
                    <a:p>
                      <a:pPr algn="ctr">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移动端：心理资源</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c>
                  <a:txBody>
                    <a:bodyPr/>
                    <a:p>
                      <a:pPr algn="l">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✔已完成，心理资源提供心理健康相关的文章、视频、音乐资源。</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r>
              <a:tr h="465455">
                <a:tc>
                  <a:txBody>
                    <a:bodyPr/>
                    <a:p>
                      <a:pPr algn="ctr">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移动端：个人信息</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c>
                  <a:txBody>
                    <a:bodyPr/>
                    <a:p>
                      <a:pPr algn="l">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✔已完成，用户可以在个人中心查看自己的用户信息并允许用户修改部分信息。</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r>
            </a:tbl>
          </a:graphicData>
        </a:graphic>
      </p:graphicFrame>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矩形 5"/>
          <p:cNvSpPr/>
          <p:nvPr/>
        </p:nvSpPr>
        <p:spPr>
          <a:xfrm>
            <a:off x="0" y="1238250"/>
            <a:ext cx="9144000" cy="3930650"/>
          </a:xfrm>
          <a:prstGeom prst="rect">
            <a:avLst/>
          </a:prstGeom>
          <a:gradFill>
            <a:gsLst>
              <a:gs pos="100000">
                <a:srgbClr val="F9F5F0"/>
              </a:gs>
              <a:gs pos="0">
                <a:srgbClr val="A21619"/>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622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01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项目预期计划与完成</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情况</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graphicFrame>
        <p:nvGraphicFramePr>
          <p:cNvPr id="5" name="表格 4"/>
          <p:cNvGraphicFramePr/>
          <p:nvPr>
            <p:custDataLst>
              <p:tags r:id="rId3"/>
            </p:custDataLst>
          </p:nvPr>
        </p:nvGraphicFramePr>
        <p:xfrm>
          <a:off x="232410" y="1203325"/>
          <a:ext cx="8630920" cy="3698875"/>
        </p:xfrm>
        <a:graphic>
          <a:graphicData uri="http://schemas.openxmlformats.org/drawingml/2006/table">
            <a:tbl>
              <a:tblPr firstRow="1" bandRow="1">
                <a:tableStyleId>{284E427A-3D55-4303-BF80-6455036E1DE7}</a:tableStyleId>
              </a:tblPr>
              <a:tblGrid>
                <a:gridCol w="1612900"/>
                <a:gridCol w="7018020"/>
              </a:tblGrid>
              <a:tr h="448945">
                <a:tc>
                  <a:txBody>
                    <a:bodyPr/>
                    <a:p>
                      <a:pPr algn="ctr">
                        <a:buNone/>
                      </a:pPr>
                      <a:r>
                        <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功能</a:t>
                      </a:r>
                      <a:r>
                        <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模块</a:t>
                      </a:r>
                      <a:endPar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tcPr>
                </a:tc>
                <a:tc>
                  <a:txBody>
                    <a:bodyPr/>
                    <a:p>
                      <a:pPr algn="ctr">
                        <a:buNone/>
                      </a:pPr>
                      <a:r>
                        <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完成</a:t>
                      </a:r>
                      <a:r>
                        <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情况</a:t>
                      </a:r>
                      <a:endPar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tcPr>
                </a:tc>
              </a:tr>
              <a:tr h="465455">
                <a:tc>
                  <a:txBody>
                    <a:bodyPr/>
                    <a:p>
                      <a:pPr algn="ctr">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管理端：资源管理</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c>
                  <a:txBody>
                    <a:bodyPr/>
                    <a:p>
                      <a:pPr algn="l">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✔已完成，管理员可以对系统内所有心理资源进行管理。</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r>
              <a:tr h="465455">
                <a:tc>
                  <a:txBody>
                    <a:bodyPr/>
                    <a:p>
                      <a:pPr algn="ctr">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管理端：社区管理</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c>
                  <a:txBody>
                    <a:bodyPr/>
                    <a:p>
                      <a:pPr algn="l">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✔已完成，管理员可以管理、审核社区内所有的博文。</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r>
              <a:tr h="465455">
                <a:tc>
                  <a:txBody>
                    <a:bodyPr/>
                    <a:p>
                      <a:pPr algn="ctr">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管理端：系统数据概览</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c>
                  <a:txBody>
                    <a:bodyPr/>
                    <a:p>
                      <a:pPr algn="l">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✔已完成，提供仪表盘界面显示系统相关用户数等信息。</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r>
              <a:tr h="465455">
                <a:tc>
                  <a:txBody>
                    <a:bodyPr/>
                    <a:p>
                      <a:pPr algn="ctr">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管理端：用户管理</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c>
                  <a:txBody>
                    <a:bodyPr/>
                    <a:p>
                      <a:pPr algn="l">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rPr>
                        <a:t>✔已完成，管理员可以对系统内所有学生用户、咨询师用户进行管理。</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r>
              <a:tr h="455295">
                <a:tc>
                  <a:txBody>
                    <a:bodyPr/>
                    <a:p>
                      <a:pPr algn="ctr">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管理端：心理测评管理</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c>
                  <a:txBody>
                    <a:bodyPr/>
                    <a:p>
                      <a:pPr algn="l">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rPr>
                        <a:t>✔已完成，管理员可以管理心理测评。</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r>
              <a:tr h="465455">
                <a:tc>
                  <a:txBody>
                    <a:bodyPr/>
                    <a:p>
                      <a:pPr algn="ctr">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管理端：后台会话管理</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c>
                  <a:txBody>
                    <a:bodyPr/>
                    <a:p>
                      <a:pPr algn="l">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rPr>
                        <a:t>✔已完成，管理员、咨询师可以查看所有实时会话列表，并手动接管高风险心理状态的会话，接管AI继续与用户进行对话。</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r>
              <a:tr h="465455">
                <a:tc>
                  <a:txBody>
                    <a:bodyPr/>
                    <a:p>
                      <a:pPr algn="ctr">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管理端：预约管理</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c>
                  <a:txBody>
                    <a:bodyPr/>
                    <a:p>
                      <a:pPr algn="l">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rPr>
                        <a:t>✔已完成，咨询师可以在后台管理自己的排班，管理相关预约，审核学生的预约申请。</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r>
            </a:tbl>
          </a:graphicData>
        </a:graphic>
      </p:graphicFrame>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622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01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项目预期计划与完成</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情况</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grpSp>
        <p:nvGrpSpPr>
          <p:cNvPr id="52" name="组合 51"/>
          <p:cNvGrpSpPr/>
          <p:nvPr>
            <p:custDataLst>
              <p:tags r:id="rId3"/>
            </p:custDataLst>
          </p:nvPr>
        </p:nvGrpSpPr>
        <p:grpSpPr>
          <a:xfrm rot="0">
            <a:off x="768985" y="1326515"/>
            <a:ext cx="7560945" cy="3626485"/>
            <a:chOff x="2547" y="1860"/>
            <a:chExt cx="13368" cy="7130"/>
          </a:xfrm>
        </p:grpSpPr>
        <p:sp>
          <p:nvSpPr>
            <p:cNvPr id="5" name="Rectangle 17"/>
            <p:cNvSpPr>
              <a:spLocks noChangeArrowheads="1"/>
            </p:cNvSpPr>
            <p:nvPr>
              <p:custDataLst>
                <p:tags r:id="rId4"/>
              </p:custDataLst>
            </p:nvPr>
          </p:nvSpPr>
          <p:spPr bwMode="auto">
            <a:xfrm>
              <a:off x="2547" y="5400"/>
              <a:ext cx="12983" cy="50"/>
            </a:xfrm>
            <a:prstGeom prst="rect">
              <a:avLst/>
            </a:prstGeom>
            <a:solidFill>
              <a:srgbClr val="C00000"/>
            </a:solidFill>
            <a:ln>
              <a:solidFill>
                <a:srgbClr val="C00000"/>
              </a:solidFill>
            </a:ln>
          </p:spPr>
          <p:txBody>
            <a:bodyPr vert="horz" wrap="square" lIns="91440" tIns="45721" rIns="91440" bIns="45721" numCol="1" anchor="t" anchorCtr="0" compatLnSpc="1"/>
            <a:lstStyle/>
            <a:p>
              <a:endParaRPr lang="zh-CN" altLang="en-US" sz="1800">
                <a:latin typeface="+mn-ea"/>
                <a:sym typeface="Noto Serif CJK SC" panose="02020400000000000000" pitchFamily="18" charset="-122"/>
              </a:endParaRPr>
            </a:p>
          </p:txBody>
        </p:sp>
        <p:sp>
          <p:nvSpPr>
            <p:cNvPr id="6" name="Oval 18"/>
            <p:cNvSpPr>
              <a:spLocks noChangeArrowheads="1"/>
            </p:cNvSpPr>
            <p:nvPr>
              <p:custDataLst>
                <p:tags r:id="rId5"/>
              </p:custDataLst>
            </p:nvPr>
          </p:nvSpPr>
          <p:spPr bwMode="auto">
            <a:xfrm>
              <a:off x="4510" y="5213"/>
              <a:ext cx="425" cy="425"/>
            </a:xfrm>
            <a:prstGeom prst="ellipse">
              <a:avLst/>
            </a:prstGeom>
            <a:solidFill>
              <a:srgbClr val="C00000"/>
            </a:solidFill>
            <a:ln>
              <a:solidFill>
                <a:srgbClr val="C00000"/>
              </a:solidFill>
            </a:ln>
          </p:spPr>
          <p:txBody>
            <a:bodyPr vert="horz" wrap="square" lIns="91440" tIns="45721" rIns="91440" bIns="45721" numCol="1" anchor="t" anchorCtr="0" compatLnSpc="1"/>
            <a:lstStyle/>
            <a:p>
              <a:endParaRPr lang="zh-CN" altLang="en-US" sz="1800">
                <a:latin typeface="+mn-ea"/>
                <a:sym typeface="Noto Serif CJK SC" panose="02020400000000000000" pitchFamily="18" charset="-122"/>
              </a:endParaRPr>
            </a:p>
          </p:txBody>
        </p:sp>
        <p:sp>
          <p:nvSpPr>
            <p:cNvPr id="7" name="Oval 19"/>
            <p:cNvSpPr>
              <a:spLocks noChangeArrowheads="1"/>
            </p:cNvSpPr>
            <p:nvPr>
              <p:custDataLst>
                <p:tags r:id="rId6"/>
              </p:custDataLst>
            </p:nvPr>
          </p:nvSpPr>
          <p:spPr bwMode="auto">
            <a:xfrm>
              <a:off x="7328" y="5213"/>
              <a:ext cx="425" cy="425"/>
            </a:xfrm>
            <a:prstGeom prst="ellipse">
              <a:avLst/>
            </a:prstGeom>
            <a:solidFill>
              <a:srgbClr val="C00000"/>
            </a:solidFill>
            <a:ln>
              <a:solidFill>
                <a:srgbClr val="C00000"/>
              </a:solidFill>
            </a:ln>
          </p:spPr>
          <p:txBody>
            <a:bodyPr vert="horz" wrap="square" lIns="91440" tIns="45721" rIns="91440" bIns="45721" numCol="1" anchor="t" anchorCtr="0" compatLnSpc="1"/>
            <a:lstStyle/>
            <a:p>
              <a:endParaRPr lang="zh-CN" altLang="en-US" sz="1800">
                <a:latin typeface="+mn-ea"/>
                <a:sym typeface="Noto Serif CJK SC" panose="02020400000000000000" pitchFamily="18" charset="-122"/>
              </a:endParaRPr>
            </a:p>
          </p:txBody>
        </p:sp>
        <p:sp>
          <p:nvSpPr>
            <p:cNvPr id="8" name="Oval 20"/>
            <p:cNvSpPr>
              <a:spLocks noChangeArrowheads="1"/>
            </p:cNvSpPr>
            <p:nvPr>
              <p:custDataLst>
                <p:tags r:id="rId7"/>
              </p:custDataLst>
            </p:nvPr>
          </p:nvSpPr>
          <p:spPr bwMode="auto">
            <a:xfrm>
              <a:off x="10143" y="5213"/>
              <a:ext cx="425" cy="425"/>
            </a:xfrm>
            <a:prstGeom prst="ellipse">
              <a:avLst/>
            </a:prstGeom>
            <a:solidFill>
              <a:srgbClr val="C00000"/>
            </a:solidFill>
            <a:ln>
              <a:solidFill>
                <a:srgbClr val="C00000"/>
              </a:solidFill>
            </a:ln>
          </p:spPr>
          <p:txBody>
            <a:bodyPr vert="horz" wrap="square" lIns="91440" tIns="45721" rIns="91440" bIns="45721" numCol="1" anchor="t" anchorCtr="0" compatLnSpc="1"/>
            <a:lstStyle/>
            <a:p>
              <a:endParaRPr lang="zh-CN" altLang="en-US" sz="1800">
                <a:latin typeface="+mn-ea"/>
                <a:sym typeface="Noto Serif CJK SC" panose="02020400000000000000" pitchFamily="18" charset="-122"/>
              </a:endParaRPr>
            </a:p>
          </p:txBody>
        </p:sp>
        <p:sp>
          <p:nvSpPr>
            <p:cNvPr id="10" name="Oval 21"/>
            <p:cNvSpPr>
              <a:spLocks noChangeArrowheads="1"/>
            </p:cNvSpPr>
            <p:nvPr>
              <p:custDataLst>
                <p:tags r:id="rId8"/>
              </p:custDataLst>
            </p:nvPr>
          </p:nvSpPr>
          <p:spPr bwMode="auto">
            <a:xfrm>
              <a:off x="12958" y="5213"/>
              <a:ext cx="428" cy="425"/>
            </a:xfrm>
            <a:prstGeom prst="ellipse">
              <a:avLst/>
            </a:prstGeom>
            <a:solidFill>
              <a:srgbClr val="C00000"/>
            </a:solidFill>
            <a:ln>
              <a:solidFill>
                <a:srgbClr val="C00000"/>
              </a:solidFill>
            </a:ln>
          </p:spPr>
          <p:txBody>
            <a:bodyPr vert="horz" wrap="square" lIns="91440" tIns="45721" rIns="91440" bIns="45721" numCol="1" anchor="t" anchorCtr="0" compatLnSpc="1"/>
            <a:lstStyle/>
            <a:p>
              <a:endParaRPr lang="zh-CN" altLang="en-US" sz="1800">
                <a:latin typeface="+mn-ea"/>
                <a:sym typeface="Noto Serif CJK SC" panose="02020400000000000000" pitchFamily="18" charset="-122"/>
              </a:endParaRPr>
            </a:p>
          </p:txBody>
        </p:sp>
        <p:sp>
          <p:nvSpPr>
            <p:cNvPr id="16" name="Title 20"/>
            <p:cNvSpPr txBox="1"/>
            <p:nvPr/>
          </p:nvSpPr>
          <p:spPr bwMode="auto">
            <a:xfrm>
              <a:off x="9878" y="7050"/>
              <a:ext cx="2862" cy="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spAutoFit/>
            </a:bodyPr>
            <a:lstStyle>
              <a:lvl1pPr defTabSz="457200">
                <a:defRPr sz="4300">
                  <a:solidFill>
                    <a:schemeClr val="tx1"/>
                  </a:solidFill>
                  <a:latin typeface="Calibri" panose="020F0502020204030204" charset="0"/>
                  <a:ea typeface="MS PGothic" panose="020B0600070205080204" pitchFamily="34" charset="-128"/>
                </a:defRPr>
              </a:lvl1pPr>
              <a:lvl2pPr marL="742950" indent="-285750" defTabSz="457200">
                <a:defRPr sz="4300">
                  <a:solidFill>
                    <a:schemeClr val="tx1"/>
                  </a:solidFill>
                  <a:latin typeface="Calibri" panose="020F0502020204030204" charset="0"/>
                  <a:ea typeface="MS PGothic" panose="020B0600070205080204" pitchFamily="34" charset="-128"/>
                </a:defRPr>
              </a:lvl2pPr>
              <a:lvl3pPr marL="1143000" indent="-228600" defTabSz="457200">
                <a:defRPr sz="4300">
                  <a:solidFill>
                    <a:schemeClr val="tx1"/>
                  </a:solidFill>
                  <a:latin typeface="Calibri" panose="020F0502020204030204" charset="0"/>
                  <a:ea typeface="MS PGothic" panose="020B0600070205080204" pitchFamily="34" charset="-128"/>
                </a:defRPr>
              </a:lvl3pPr>
              <a:lvl4pPr marL="1600200" indent="-228600" defTabSz="457200">
                <a:defRPr sz="4300">
                  <a:solidFill>
                    <a:schemeClr val="tx1"/>
                  </a:solidFill>
                  <a:latin typeface="Calibri" panose="020F0502020204030204" charset="0"/>
                  <a:ea typeface="MS PGothic" panose="020B0600070205080204" pitchFamily="34" charset="-128"/>
                </a:defRPr>
              </a:lvl4pPr>
              <a:lvl5pPr marL="2057400" indent="-228600" defTabSz="457200">
                <a:defRPr sz="4300">
                  <a:solidFill>
                    <a:schemeClr val="tx1"/>
                  </a:solidFill>
                  <a:latin typeface="Calibri" panose="020F0502020204030204" charset="0"/>
                  <a:ea typeface="MS PGothic" panose="020B0600070205080204" pitchFamily="34" charset="-128"/>
                </a:defRPr>
              </a:lvl5pPr>
              <a:lvl6pPr marL="2514600" indent="-228600" defTabSz="457200" fontAlgn="base">
                <a:spcBef>
                  <a:spcPct val="0"/>
                </a:spcBef>
                <a:spcAft>
                  <a:spcPct val="0"/>
                </a:spcAft>
                <a:defRPr sz="4300">
                  <a:solidFill>
                    <a:schemeClr val="tx1"/>
                  </a:solidFill>
                  <a:latin typeface="Calibri" panose="020F0502020204030204" charset="0"/>
                  <a:ea typeface="MS PGothic" panose="020B0600070205080204" pitchFamily="34" charset="-128"/>
                </a:defRPr>
              </a:lvl6pPr>
              <a:lvl7pPr marL="2971800" indent="-228600" defTabSz="457200" fontAlgn="base">
                <a:spcBef>
                  <a:spcPct val="0"/>
                </a:spcBef>
                <a:spcAft>
                  <a:spcPct val="0"/>
                </a:spcAft>
                <a:defRPr sz="4300">
                  <a:solidFill>
                    <a:schemeClr val="tx1"/>
                  </a:solidFill>
                  <a:latin typeface="Calibri" panose="020F0502020204030204" charset="0"/>
                  <a:ea typeface="MS PGothic" panose="020B0600070205080204" pitchFamily="34" charset="-128"/>
                </a:defRPr>
              </a:lvl7pPr>
              <a:lvl8pPr marL="3429000" indent="-228600" defTabSz="457200" fontAlgn="base">
                <a:spcBef>
                  <a:spcPct val="0"/>
                </a:spcBef>
                <a:spcAft>
                  <a:spcPct val="0"/>
                </a:spcAft>
                <a:defRPr sz="4300">
                  <a:solidFill>
                    <a:schemeClr val="tx1"/>
                  </a:solidFill>
                  <a:latin typeface="Calibri" panose="020F0502020204030204" charset="0"/>
                  <a:ea typeface="MS PGothic" panose="020B0600070205080204" pitchFamily="34" charset="-128"/>
                </a:defRPr>
              </a:lvl8pPr>
              <a:lvl9pPr marL="3886200" indent="-228600" defTabSz="457200" fontAlgn="base">
                <a:spcBef>
                  <a:spcPct val="0"/>
                </a:spcBef>
                <a:spcAft>
                  <a:spcPct val="0"/>
                </a:spcAft>
                <a:defRPr sz="4300">
                  <a:solidFill>
                    <a:schemeClr val="tx1"/>
                  </a:solidFill>
                  <a:latin typeface="Calibri" panose="020F0502020204030204" charset="0"/>
                  <a:ea typeface="MS PGothic" panose="020B0600070205080204" pitchFamily="34" charset="-128"/>
                </a:defRPr>
              </a:lvl9pPr>
            </a:lstStyle>
            <a:p>
              <a:pPr algn="r"/>
              <a:endParaRPr lang="en-US" altLang="zh-CN" sz="1800" b="1" dirty="0">
                <a:latin typeface="微软雅黑" panose="020B0503020204020204" charset="-122"/>
                <a:ea typeface="微软雅黑" panose="020B0503020204020204" charset="-122"/>
                <a:sym typeface="Noto Serif CJK SC" panose="02020400000000000000" pitchFamily="18" charset="-122"/>
              </a:endParaRPr>
            </a:p>
          </p:txBody>
        </p:sp>
        <p:sp>
          <p:nvSpPr>
            <p:cNvPr id="19" name="Title 20"/>
            <p:cNvSpPr txBox="1"/>
            <p:nvPr/>
          </p:nvSpPr>
          <p:spPr bwMode="auto">
            <a:xfrm>
              <a:off x="12668" y="2147"/>
              <a:ext cx="2862" cy="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spAutoFit/>
            </a:bodyPr>
            <a:lstStyle>
              <a:lvl1pPr defTabSz="457200">
                <a:defRPr sz="4300">
                  <a:solidFill>
                    <a:schemeClr val="tx1"/>
                  </a:solidFill>
                  <a:latin typeface="Calibri" panose="020F0502020204030204" charset="0"/>
                  <a:ea typeface="MS PGothic" panose="020B0600070205080204" pitchFamily="34" charset="-128"/>
                </a:defRPr>
              </a:lvl1pPr>
              <a:lvl2pPr marL="742950" indent="-285750" defTabSz="457200">
                <a:defRPr sz="4300">
                  <a:solidFill>
                    <a:schemeClr val="tx1"/>
                  </a:solidFill>
                  <a:latin typeface="Calibri" panose="020F0502020204030204" charset="0"/>
                  <a:ea typeface="MS PGothic" panose="020B0600070205080204" pitchFamily="34" charset="-128"/>
                </a:defRPr>
              </a:lvl2pPr>
              <a:lvl3pPr marL="1143000" indent="-228600" defTabSz="457200">
                <a:defRPr sz="4300">
                  <a:solidFill>
                    <a:schemeClr val="tx1"/>
                  </a:solidFill>
                  <a:latin typeface="Calibri" panose="020F0502020204030204" charset="0"/>
                  <a:ea typeface="MS PGothic" panose="020B0600070205080204" pitchFamily="34" charset="-128"/>
                </a:defRPr>
              </a:lvl3pPr>
              <a:lvl4pPr marL="1600200" indent="-228600" defTabSz="457200">
                <a:defRPr sz="4300">
                  <a:solidFill>
                    <a:schemeClr val="tx1"/>
                  </a:solidFill>
                  <a:latin typeface="Calibri" panose="020F0502020204030204" charset="0"/>
                  <a:ea typeface="MS PGothic" panose="020B0600070205080204" pitchFamily="34" charset="-128"/>
                </a:defRPr>
              </a:lvl4pPr>
              <a:lvl5pPr marL="2057400" indent="-228600" defTabSz="457200">
                <a:defRPr sz="4300">
                  <a:solidFill>
                    <a:schemeClr val="tx1"/>
                  </a:solidFill>
                  <a:latin typeface="Calibri" panose="020F0502020204030204" charset="0"/>
                  <a:ea typeface="MS PGothic" panose="020B0600070205080204" pitchFamily="34" charset="-128"/>
                </a:defRPr>
              </a:lvl5pPr>
              <a:lvl6pPr marL="2514600" indent="-228600" defTabSz="457200" fontAlgn="base">
                <a:spcBef>
                  <a:spcPct val="0"/>
                </a:spcBef>
                <a:spcAft>
                  <a:spcPct val="0"/>
                </a:spcAft>
                <a:defRPr sz="4300">
                  <a:solidFill>
                    <a:schemeClr val="tx1"/>
                  </a:solidFill>
                  <a:latin typeface="Calibri" panose="020F0502020204030204" charset="0"/>
                  <a:ea typeface="MS PGothic" panose="020B0600070205080204" pitchFamily="34" charset="-128"/>
                </a:defRPr>
              </a:lvl6pPr>
              <a:lvl7pPr marL="2971800" indent="-228600" defTabSz="457200" fontAlgn="base">
                <a:spcBef>
                  <a:spcPct val="0"/>
                </a:spcBef>
                <a:spcAft>
                  <a:spcPct val="0"/>
                </a:spcAft>
                <a:defRPr sz="4300">
                  <a:solidFill>
                    <a:schemeClr val="tx1"/>
                  </a:solidFill>
                  <a:latin typeface="Calibri" panose="020F0502020204030204" charset="0"/>
                  <a:ea typeface="MS PGothic" panose="020B0600070205080204" pitchFamily="34" charset="-128"/>
                </a:defRPr>
              </a:lvl7pPr>
              <a:lvl8pPr marL="3429000" indent="-228600" defTabSz="457200" fontAlgn="base">
                <a:spcBef>
                  <a:spcPct val="0"/>
                </a:spcBef>
                <a:spcAft>
                  <a:spcPct val="0"/>
                </a:spcAft>
                <a:defRPr sz="4300">
                  <a:solidFill>
                    <a:schemeClr val="tx1"/>
                  </a:solidFill>
                  <a:latin typeface="Calibri" panose="020F0502020204030204" charset="0"/>
                  <a:ea typeface="MS PGothic" panose="020B0600070205080204" pitchFamily="34" charset="-128"/>
                </a:defRPr>
              </a:lvl8pPr>
              <a:lvl9pPr marL="3886200" indent="-228600" defTabSz="457200" fontAlgn="base">
                <a:spcBef>
                  <a:spcPct val="0"/>
                </a:spcBef>
                <a:spcAft>
                  <a:spcPct val="0"/>
                </a:spcAft>
                <a:defRPr sz="4300">
                  <a:solidFill>
                    <a:schemeClr val="tx1"/>
                  </a:solidFill>
                  <a:latin typeface="Calibri" panose="020F0502020204030204" charset="0"/>
                  <a:ea typeface="MS PGothic" panose="020B0600070205080204" pitchFamily="34" charset="-128"/>
                </a:defRPr>
              </a:lvl9pPr>
            </a:lstStyle>
            <a:p>
              <a:endParaRPr lang="en-US" altLang="zh-CN" sz="1800" b="1" dirty="0">
                <a:latin typeface="微软雅黑" panose="020B0503020204020204" charset="-122"/>
                <a:ea typeface="微软雅黑" panose="020B0503020204020204" charset="-122"/>
                <a:sym typeface="Noto Serif CJK SC" panose="02020400000000000000" pitchFamily="18" charset="-122"/>
              </a:endParaRPr>
            </a:p>
          </p:txBody>
        </p:sp>
        <p:grpSp>
          <p:nvGrpSpPr>
            <p:cNvPr id="20" name="组合 19"/>
            <p:cNvGrpSpPr/>
            <p:nvPr/>
          </p:nvGrpSpPr>
          <p:grpSpPr>
            <a:xfrm>
              <a:off x="4445" y="1860"/>
              <a:ext cx="2460" cy="2938"/>
              <a:chOff x="2633663" y="1368426"/>
              <a:chExt cx="1562100" cy="1865313"/>
            </a:xfrm>
            <a:solidFill>
              <a:srgbClr val="C00000"/>
            </a:solidFill>
          </p:grpSpPr>
          <p:sp>
            <p:nvSpPr>
              <p:cNvPr id="21" name="Oval 6"/>
              <p:cNvSpPr>
                <a:spLocks noChangeArrowheads="1"/>
              </p:cNvSpPr>
              <p:nvPr>
                <p:custDataLst>
                  <p:tags r:id="rId9"/>
                </p:custDataLst>
              </p:nvPr>
            </p:nvSpPr>
            <p:spPr bwMode="auto">
              <a:xfrm>
                <a:off x="3005138" y="1657351"/>
                <a:ext cx="901700" cy="898525"/>
              </a:xfrm>
              <a:prstGeom prst="ellipse">
                <a:avLst/>
              </a:prstGeom>
              <a:grpFill/>
              <a:ln>
                <a:solidFill>
                  <a:srgbClr val="C00000"/>
                </a:solidFill>
              </a:ln>
            </p:spPr>
            <p:txBody>
              <a:bodyPr vert="horz" wrap="square" lIns="91440" tIns="45721" rIns="91440" bIns="45721" numCol="1" anchor="t" anchorCtr="0" compatLnSpc="1"/>
              <a:lstStyle/>
              <a:p>
                <a:endParaRPr lang="zh-CN" altLang="en-US" sz="1800" dirty="0">
                  <a:latin typeface="+mn-ea"/>
                  <a:sym typeface="Noto Serif CJK SC" panose="02020400000000000000" pitchFamily="18" charset="-122"/>
                </a:endParaRPr>
              </a:p>
            </p:txBody>
          </p:sp>
          <p:sp>
            <p:nvSpPr>
              <p:cNvPr id="22" name="Freeform 7"/>
              <p:cNvSpPr/>
              <p:nvPr>
                <p:custDataLst>
                  <p:tags r:id="rId10"/>
                </p:custDataLst>
              </p:nvPr>
            </p:nvSpPr>
            <p:spPr bwMode="auto">
              <a:xfrm>
                <a:off x="2633663" y="1368426"/>
                <a:ext cx="1562100" cy="1865313"/>
              </a:xfrm>
              <a:custGeom>
                <a:avLst/>
                <a:gdLst>
                  <a:gd name="T0" fmla="*/ 728 w 1383"/>
                  <a:gd name="T1" fmla="*/ 0 h 1654"/>
                  <a:gd name="T2" fmla="*/ 74 w 1383"/>
                  <a:gd name="T3" fmla="*/ 647 h 1654"/>
                  <a:gd name="T4" fmla="*/ 73 w 1383"/>
                  <a:gd name="T5" fmla="*/ 647 h 1654"/>
                  <a:gd name="T6" fmla="*/ 73 w 1383"/>
                  <a:gd name="T7" fmla="*/ 1497 h 1654"/>
                  <a:gd name="T8" fmla="*/ 0 w 1383"/>
                  <a:gd name="T9" fmla="*/ 1497 h 1654"/>
                  <a:gd name="T10" fmla="*/ 156 w 1383"/>
                  <a:gd name="T11" fmla="*/ 1654 h 1654"/>
                  <a:gd name="T12" fmla="*/ 312 w 1383"/>
                  <a:gd name="T13" fmla="*/ 1497 h 1654"/>
                  <a:gd name="T14" fmla="*/ 239 w 1383"/>
                  <a:gd name="T15" fmla="*/ 1497 h 1654"/>
                  <a:gd name="T16" fmla="*/ 239 w 1383"/>
                  <a:gd name="T17" fmla="*/ 1090 h 1654"/>
                  <a:gd name="T18" fmla="*/ 239 w 1383"/>
                  <a:gd name="T19" fmla="*/ 658 h 1654"/>
                  <a:gd name="T20" fmla="*/ 239 w 1383"/>
                  <a:gd name="T21" fmla="*/ 651 h 1654"/>
                  <a:gd name="T22" fmla="*/ 728 w 1383"/>
                  <a:gd name="T23" fmla="*/ 166 h 1654"/>
                  <a:gd name="T24" fmla="*/ 1217 w 1383"/>
                  <a:gd name="T25" fmla="*/ 655 h 1654"/>
                  <a:gd name="T26" fmla="*/ 728 w 1383"/>
                  <a:gd name="T27" fmla="*/ 1144 h 1654"/>
                  <a:gd name="T28" fmla="*/ 299 w 1383"/>
                  <a:gd name="T29" fmla="*/ 890 h 1654"/>
                  <a:gd name="T30" fmla="*/ 299 w 1383"/>
                  <a:gd name="T31" fmla="*/ 1149 h 1654"/>
                  <a:gd name="T32" fmla="*/ 728 w 1383"/>
                  <a:gd name="T33" fmla="*/ 1309 h 1654"/>
                  <a:gd name="T34" fmla="*/ 1383 w 1383"/>
                  <a:gd name="T35" fmla="*/ 655 h 1654"/>
                  <a:gd name="T36" fmla="*/ 728 w 1383"/>
                  <a:gd name="T37" fmla="*/ 0 h 1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83" h="1654">
                    <a:moveTo>
                      <a:pt x="728" y="0"/>
                    </a:moveTo>
                    <a:cubicBezTo>
                      <a:pt x="369" y="0"/>
                      <a:pt x="78" y="289"/>
                      <a:pt x="74" y="647"/>
                    </a:cubicBezTo>
                    <a:cubicBezTo>
                      <a:pt x="73" y="647"/>
                      <a:pt x="73" y="647"/>
                      <a:pt x="73" y="647"/>
                    </a:cubicBezTo>
                    <a:cubicBezTo>
                      <a:pt x="73" y="1497"/>
                      <a:pt x="73" y="1497"/>
                      <a:pt x="73" y="1497"/>
                    </a:cubicBezTo>
                    <a:cubicBezTo>
                      <a:pt x="0" y="1497"/>
                      <a:pt x="0" y="1497"/>
                      <a:pt x="0" y="1497"/>
                    </a:cubicBezTo>
                    <a:cubicBezTo>
                      <a:pt x="156" y="1654"/>
                      <a:pt x="156" y="1654"/>
                      <a:pt x="156" y="1654"/>
                    </a:cubicBezTo>
                    <a:cubicBezTo>
                      <a:pt x="312" y="1497"/>
                      <a:pt x="312" y="1497"/>
                      <a:pt x="312" y="1497"/>
                    </a:cubicBezTo>
                    <a:cubicBezTo>
                      <a:pt x="239" y="1497"/>
                      <a:pt x="239" y="1497"/>
                      <a:pt x="239" y="1497"/>
                    </a:cubicBezTo>
                    <a:cubicBezTo>
                      <a:pt x="239" y="1090"/>
                      <a:pt x="239" y="1090"/>
                      <a:pt x="239" y="1090"/>
                    </a:cubicBezTo>
                    <a:cubicBezTo>
                      <a:pt x="239" y="658"/>
                      <a:pt x="239" y="658"/>
                      <a:pt x="239" y="658"/>
                    </a:cubicBezTo>
                    <a:cubicBezTo>
                      <a:pt x="239" y="651"/>
                      <a:pt x="239" y="651"/>
                      <a:pt x="239" y="651"/>
                    </a:cubicBezTo>
                    <a:cubicBezTo>
                      <a:pt x="241" y="383"/>
                      <a:pt x="459" y="166"/>
                      <a:pt x="728" y="166"/>
                    </a:cubicBezTo>
                    <a:cubicBezTo>
                      <a:pt x="998" y="166"/>
                      <a:pt x="1217" y="384"/>
                      <a:pt x="1217" y="655"/>
                    </a:cubicBezTo>
                    <a:cubicBezTo>
                      <a:pt x="1217" y="925"/>
                      <a:pt x="998" y="1144"/>
                      <a:pt x="728" y="1144"/>
                    </a:cubicBezTo>
                    <a:cubicBezTo>
                      <a:pt x="543" y="1144"/>
                      <a:pt x="382" y="1041"/>
                      <a:pt x="299" y="890"/>
                    </a:cubicBezTo>
                    <a:cubicBezTo>
                      <a:pt x="299" y="1149"/>
                      <a:pt x="299" y="1149"/>
                      <a:pt x="299" y="1149"/>
                    </a:cubicBezTo>
                    <a:cubicBezTo>
                      <a:pt x="414" y="1249"/>
                      <a:pt x="564" y="1309"/>
                      <a:pt x="728" y="1309"/>
                    </a:cubicBezTo>
                    <a:cubicBezTo>
                      <a:pt x="1090" y="1309"/>
                      <a:pt x="1383" y="1016"/>
                      <a:pt x="1383" y="655"/>
                    </a:cubicBezTo>
                    <a:cubicBezTo>
                      <a:pt x="1383" y="293"/>
                      <a:pt x="1090" y="0"/>
                      <a:pt x="728" y="0"/>
                    </a:cubicBezTo>
                    <a:close/>
                  </a:path>
                </a:pathLst>
              </a:custGeom>
              <a:grpFill/>
              <a:ln>
                <a:solidFill>
                  <a:srgbClr val="C00000"/>
                </a:solidFill>
              </a:ln>
            </p:spPr>
            <p:txBody>
              <a:bodyPr vert="horz" wrap="square" lIns="91440" tIns="45721" rIns="91440" bIns="45721" numCol="1" anchor="t" anchorCtr="0" compatLnSpc="1"/>
              <a:lstStyle/>
              <a:p>
                <a:endParaRPr lang="zh-CN" altLang="en-US" sz="1800">
                  <a:latin typeface="+mn-ea"/>
                  <a:sym typeface="Noto Serif CJK SC" panose="02020400000000000000" pitchFamily="18" charset="-122"/>
                </a:endParaRPr>
              </a:p>
            </p:txBody>
          </p:sp>
        </p:grpSp>
        <p:grpSp>
          <p:nvGrpSpPr>
            <p:cNvPr id="24" name="组合 23"/>
            <p:cNvGrpSpPr/>
            <p:nvPr/>
          </p:nvGrpSpPr>
          <p:grpSpPr>
            <a:xfrm>
              <a:off x="7260" y="6053"/>
              <a:ext cx="2463" cy="2938"/>
              <a:chOff x="4421188" y="4030664"/>
              <a:chExt cx="1563688" cy="1865313"/>
            </a:xfrm>
            <a:solidFill>
              <a:srgbClr val="C00000"/>
            </a:solidFill>
          </p:grpSpPr>
          <p:sp>
            <p:nvSpPr>
              <p:cNvPr id="25" name="Freeform 8"/>
              <p:cNvSpPr/>
              <p:nvPr>
                <p:custDataLst>
                  <p:tags r:id="rId11"/>
                </p:custDataLst>
              </p:nvPr>
            </p:nvSpPr>
            <p:spPr bwMode="auto">
              <a:xfrm>
                <a:off x="4421188" y="4030664"/>
                <a:ext cx="1563688" cy="1865313"/>
              </a:xfrm>
              <a:custGeom>
                <a:avLst/>
                <a:gdLst>
                  <a:gd name="T0" fmla="*/ 728 w 1383"/>
                  <a:gd name="T1" fmla="*/ 1654 h 1654"/>
                  <a:gd name="T2" fmla="*/ 73 w 1383"/>
                  <a:gd name="T3" fmla="*/ 1007 h 1654"/>
                  <a:gd name="T4" fmla="*/ 73 w 1383"/>
                  <a:gd name="T5" fmla="*/ 1007 h 1654"/>
                  <a:gd name="T6" fmla="*/ 73 w 1383"/>
                  <a:gd name="T7" fmla="*/ 156 h 1654"/>
                  <a:gd name="T8" fmla="*/ 0 w 1383"/>
                  <a:gd name="T9" fmla="*/ 156 h 1654"/>
                  <a:gd name="T10" fmla="*/ 156 w 1383"/>
                  <a:gd name="T11" fmla="*/ 0 h 1654"/>
                  <a:gd name="T12" fmla="*/ 312 w 1383"/>
                  <a:gd name="T13" fmla="*/ 156 h 1654"/>
                  <a:gd name="T14" fmla="*/ 239 w 1383"/>
                  <a:gd name="T15" fmla="*/ 156 h 1654"/>
                  <a:gd name="T16" fmla="*/ 239 w 1383"/>
                  <a:gd name="T17" fmla="*/ 564 h 1654"/>
                  <a:gd name="T18" fmla="*/ 239 w 1383"/>
                  <a:gd name="T19" fmla="*/ 996 h 1654"/>
                  <a:gd name="T20" fmla="*/ 239 w 1383"/>
                  <a:gd name="T21" fmla="*/ 1003 h 1654"/>
                  <a:gd name="T22" fmla="*/ 728 w 1383"/>
                  <a:gd name="T23" fmla="*/ 1488 h 1654"/>
                  <a:gd name="T24" fmla="*/ 1217 w 1383"/>
                  <a:gd name="T25" fmla="*/ 999 h 1654"/>
                  <a:gd name="T26" fmla="*/ 728 w 1383"/>
                  <a:gd name="T27" fmla="*/ 510 h 1654"/>
                  <a:gd name="T28" fmla="*/ 299 w 1383"/>
                  <a:gd name="T29" fmla="*/ 764 h 1654"/>
                  <a:gd name="T30" fmla="*/ 299 w 1383"/>
                  <a:gd name="T31" fmla="*/ 505 h 1654"/>
                  <a:gd name="T32" fmla="*/ 728 w 1383"/>
                  <a:gd name="T33" fmla="*/ 345 h 1654"/>
                  <a:gd name="T34" fmla="*/ 1383 w 1383"/>
                  <a:gd name="T35" fmla="*/ 999 h 1654"/>
                  <a:gd name="T36" fmla="*/ 728 w 1383"/>
                  <a:gd name="T37" fmla="*/ 1654 h 1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83" h="1654">
                    <a:moveTo>
                      <a:pt x="728" y="1654"/>
                    </a:moveTo>
                    <a:cubicBezTo>
                      <a:pt x="369" y="1654"/>
                      <a:pt x="77" y="1365"/>
                      <a:pt x="73" y="1007"/>
                    </a:cubicBezTo>
                    <a:cubicBezTo>
                      <a:pt x="73" y="1007"/>
                      <a:pt x="73" y="1007"/>
                      <a:pt x="73" y="1007"/>
                    </a:cubicBezTo>
                    <a:cubicBezTo>
                      <a:pt x="73" y="156"/>
                      <a:pt x="73" y="156"/>
                      <a:pt x="73" y="156"/>
                    </a:cubicBezTo>
                    <a:cubicBezTo>
                      <a:pt x="0" y="156"/>
                      <a:pt x="0" y="156"/>
                      <a:pt x="0" y="156"/>
                    </a:cubicBezTo>
                    <a:cubicBezTo>
                      <a:pt x="156" y="0"/>
                      <a:pt x="156" y="0"/>
                      <a:pt x="156" y="0"/>
                    </a:cubicBezTo>
                    <a:cubicBezTo>
                      <a:pt x="312" y="156"/>
                      <a:pt x="312" y="156"/>
                      <a:pt x="312" y="156"/>
                    </a:cubicBezTo>
                    <a:cubicBezTo>
                      <a:pt x="239" y="156"/>
                      <a:pt x="239" y="156"/>
                      <a:pt x="239" y="156"/>
                    </a:cubicBezTo>
                    <a:cubicBezTo>
                      <a:pt x="239" y="564"/>
                      <a:pt x="239" y="564"/>
                      <a:pt x="239" y="564"/>
                    </a:cubicBezTo>
                    <a:cubicBezTo>
                      <a:pt x="239" y="996"/>
                      <a:pt x="239" y="996"/>
                      <a:pt x="239" y="996"/>
                    </a:cubicBezTo>
                    <a:cubicBezTo>
                      <a:pt x="239" y="1003"/>
                      <a:pt x="239" y="1003"/>
                      <a:pt x="239" y="1003"/>
                    </a:cubicBezTo>
                    <a:cubicBezTo>
                      <a:pt x="241" y="1271"/>
                      <a:pt x="459" y="1488"/>
                      <a:pt x="728" y="1488"/>
                    </a:cubicBezTo>
                    <a:cubicBezTo>
                      <a:pt x="998" y="1488"/>
                      <a:pt x="1217" y="1269"/>
                      <a:pt x="1217" y="999"/>
                    </a:cubicBezTo>
                    <a:cubicBezTo>
                      <a:pt x="1217" y="729"/>
                      <a:pt x="998" y="510"/>
                      <a:pt x="728" y="510"/>
                    </a:cubicBezTo>
                    <a:cubicBezTo>
                      <a:pt x="543" y="510"/>
                      <a:pt x="382" y="613"/>
                      <a:pt x="299" y="764"/>
                    </a:cubicBezTo>
                    <a:cubicBezTo>
                      <a:pt x="299" y="505"/>
                      <a:pt x="299" y="505"/>
                      <a:pt x="299" y="505"/>
                    </a:cubicBezTo>
                    <a:cubicBezTo>
                      <a:pt x="414" y="405"/>
                      <a:pt x="564" y="345"/>
                      <a:pt x="728" y="345"/>
                    </a:cubicBezTo>
                    <a:cubicBezTo>
                      <a:pt x="1090" y="345"/>
                      <a:pt x="1383" y="638"/>
                      <a:pt x="1383" y="999"/>
                    </a:cubicBezTo>
                    <a:cubicBezTo>
                      <a:pt x="1383" y="1361"/>
                      <a:pt x="1090" y="1654"/>
                      <a:pt x="728" y="1654"/>
                    </a:cubicBezTo>
                  </a:path>
                </a:pathLst>
              </a:custGeom>
              <a:grpFill/>
              <a:ln>
                <a:solidFill>
                  <a:srgbClr val="C00000"/>
                </a:solidFill>
              </a:ln>
            </p:spPr>
            <p:txBody>
              <a:bodyPr vert="horz" wrap="square" lIns="91440" tIns="45721" rIns="91440" bIns="45721" numCol="1" anchor="t" anchorCtr="0" compatLnSpc="1"/>
              <a:lstStyle/>
              <a:p>
                <a:endParaRPr lang="zh-CN" altLang="en-US" sz="1800" dirty="0">
                  <a:latin typeface="+mn-ea"/>
                  <a:sym typeface="Noto Serif CJK SC" panose="02020400000000000000" pitchFamily="18" charset="-122"/>
                </a:endParaRPr>
              </a:p>
            </p:txBody>
          </p:sp>
          <p:sp>
            <p:nvSpPr>
              <p:cNvPr id="26" name="Oval 10"/>
              <p:cNvSpPr>
                <a:spLocks noChangeArrowheads="1"/>
              </p:cNvSpPr>
              <p:nvPr>
                <p:custDataLst>
                  <p:tags r:id="rId12"/>
                </p:custDataLst>
              </p:nvPr>
            </p:nvSpPr>
            <p:spPr bwMode="auto">
              <a:xfrm>
                <a:off x="4786313" y="4708526"/>
                <a:ext cx="900113" cy="898525"/>
              </a:xfrm>
              <a:prstGeom prst="ellipse">
                <a:avLst/>
              </a:prstGeom>
              <a:grpFill/>
              <a:ln>
                <a:solidFill>
                  <a:srgbClr val="C00000"/>
                </a:solidFill>
              </a:ln>
            </p:spPr>
            <p:txBody>
              <a:bodyPr vert="horz" wrap="square" lIns="91440" tIns="45721" rIns="91440" bIns="45721" numCol="1" anchor="t" anchorCtr="0" compatLnSpc="1"/>
              <a:lstStyle/>
              <a:p>
                <a:endParaRPr lang="zh-CN" altLang="en-US" sz="1800">
                  <a:latin typeface="+mn-ea"/>
                  <a:sym typeface="Noto Serif CJK SC" panose="02020400000000000000" pitchFamily="18" charset="-122"/>
                </a:endParaRPr>
              </a:p>
            </p:txBody>
          </p:sp>
        </p:grpSp>
        <p:grpSp>
          <p:nvGrpSpPr>
            <p:cNvPr id="28" name="组合 27"/>
            <p:cNvGrpSpPr/>
            <p:nvPr/>
          </p:nvGrpSpPr>
          <p:grpSpPr>
            <a:xfrm>
              <a:off x="10078" y="1860"/>
              <a:ext cx="2460" cy="2938"/>
              <a:chOff x="6210301" y="1368426"/>
              <a:chExt cx="1562100" cy="1865313"/>
            </a:xfrm>
            <a:solidFill>
              <a:srgbClr val="C00000"/>
            </a:solidFill>
          </p:grpSpPr>
          <p:sp>
            <p:nvSpPr>
              <p:cNvPr id="29" name="Oval 12"/>
              <p:cNvSpPr>
                <a:spLocks noChangeArrowheads="1"/>
              </p:cNvSpPr>
              <p:nvPr>
                <p:custDataLst>
                  <p:tags r:id="rId13"/>
                </p:custDataLst>
              </p:nvPr>
            </p:nvSpPr>
            <p:spPr bwMode="auto">
              <a:xfrm>
                <a:off x="6581776" y="1657351"/>
                <a:ext cx="901700" cy="898525"/>
              </a:xfrm>
              <a:prstGeom prst="ellipse">
                <a:avLst/>
              </a:prstGeom>
              <a:grpFill/>
              <a:ln>
                <a:solidFill>
                  <a:srgbClr val="C00000"/>
                </a:solidFill>
              </a:ln>
            </p:spPr>
            <p:txBody>
              <a:bodyPr vert="horz" wrap="square" lIns="91440" tIns="45721" rIns="91440" bIns="45721" numCol="1" anchor="t" anchorCtr="0" compatLnSpc="1"/>
              <a:lstStyle/>
              <a:p>
                <a:endParaRPr lang="zh-CN" altLang="en-US" sz="1800">
                  <a:latin typeface="+mn-ea"/>
                  <a:sym typeface="Noto Serif CJK SC" panose="02020400000000000000" pitchFamily="18" charset="-122"/>
                </a:endParaRPr>
              </a:p>
            </p:txBody>
          </p:sp>
          <p:sp>
            <p:nvSpPr>
              <p:cNvPr id="30" name="Freeform 13"/>
              <p:cNvSpPr/>
              <p:nvPr>
                <p:custDataLst>
                  <p:tags r:id="rId14"/>
                </p:custDataLst>
              </p:nvPr>
            </p:nvSpPr>
            <p:spPr bwMode="auto">
              <a:xfrm>
                <a:off x="6210301" y="1368426"/>
                <a:ext cx="1562100" cy="1865313"/>
              </a:xfrm>
              <a:custGeom>
                <a:avLst/>
                <a:gdLst>
                  <a:gd name="T0" fmla="*/ 728 w 1383"/>
                  <a:gd name="T1" fmla="*/ 0 h 1654"/>
                  <a:gd name="T2" fmla="*/ 73 w 1383"/>
                  <a:gd name="T3" fmla="*/ 647 h 1654"/>
                  <a:gd name="T4" fmla="*/ 73 w 1383"/>
                  <a:gd name="T5" fmla="*/ 647 h 1654"/>
                  <a:gd name="T6" fmla="*/ 73 w 1383"/>
                  <a:gd name="T7" fmla="*/ 1497 h 1654"/>
                  <a:gd name="T8" fmla="*/ 0 w 1383"/>
                  <a:gd name="T9" fmla="*/ 1497 h 1654"/>
                  <a:gd name="T10" fmla="*/ 156 w 1383"/>
                  <a:gd name="T11" fmla="*/ 1654 h 1654"/>
                  <a:gd name="T12" fmla="*/ 312 w 1383"/>
                  <a:gd name="T13" fmla="*/ 1497 h 1654"/>
                  <a:gd name="T14" fmla="*/ 239 w 1383"/>
                  <a:gd name="T15" fmla="*/ 1497 h 1654"/>
                  <a:gd name="T16" fmla="*/ 239 w 1383"/>
                  <a:gd name="T17" fmla="*/ 1090 h 1654"/>
                  <a:gd name="T18" fmla="*/ 239 w 1383"/>
                  <a:gd name="T19" fmla="*/ 658 h 1654"/>
                  <a:gd name="T20" fmla="*/ 239 w 1383"/>
                  <a:gd name="T21" fmla="*/ 651 h 1654"/>
                  <a:gd name="T22" fmla="*/ 728 w 1383"/>
                  <a:gd name="T23" fmla="*/ 166 h 1654"/>
                  <a:gd name="T24" fmla="*/ 1217 w 1383"/>
                  <a:gd name="T25" fmla="*/ 655 h 1654"/>
                  <a:gd name="T26" fmla="*/ 728 w 1383"/>
                  <a:gd name="T27" fmla="*/ 1144 h 1654"/>
                  <a:gd name="T28" fmla="*/ 299 w 1383"/>
                  <a:gd name="T29" fmla="*/ 890 h 1654"/>
                  <a:gd name="T30" fmla="*/ 299 w 1383"/>
                  <a:gd name="T31" fmla="*/ 1149 h 1654"/>
                  <a:gd name="T32" fmla="*/ 728 w 1383"/>
                  <a:gd name="T33" fmla="*/ 1309 h 1654"/>
                  <a:gd name="T34" fmla="*/ 1383 w 1383"/>
                  <a:gd name="T35" fmla="*/ 655 h 1654"/>
                  <a:gd name="T36" fmla="*/ 728 w 1383"/>
                  <a:gd name="T37" fmla="*/ 0 h 1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83" h="1654">
                    <a:moveTo>
                      <a:pt x="728" y="0"/>
                    </a:moveTo>
                    <a:cubicBezTo>
                      <a:pt x="369" y="0"/>
                      <a:pt x="77" y="289"/>
                      <a:pt x="73" y="647"/>
                    </a:cubicBezTo>
                    <a:cubicBezTo>
                      <a:pt x="73" y="647"/>
                      <a:pt x="73" y="647"/>
                      <a:pt x="73" y="647"/>
                    </a:cubicBezTo>
                    <a:cubicBezTo>
                      <a:pt x="73" y="1497"/>
                      <a:pt x="73" y="1497"/>
                      <a:pt x="73" y="1497"/>
                    </a:cubicBezTo>
                    <a:cubicBezTo>
                      <a:pt x="0" y="1497"/>
                      <a:pt x="0" y="1497"/>
                      <a:pt x="0" y="1497"/>
                    </a:cubicBezTo>
                    <a:cubicBezTo>
                      <a:pt x="156" y="1654"/>
                      <a:pt x="156" y="1654"/>
                      <a:pt x="156" y="1654"/>
                    </a:cubicBezTo>
                    <a:cubicBezTo>
                      <a:pt x="312" y="1497"/>
                      <a:pt x="312" y="1497"/>
                      <a:pt x="312" y="1497"/>
                    </a:cubicBezTo>
                    <a:cubicBezTo>
                      <a:pt x="239" y="1497"/>
                      <a:pt x="239" y="1497"/>
                      <a:pt x="239" y="1497"/>
                    </a:cubicBezTo>
                    <a:cubicBezTo>
                      <a:pt x="239" y="1090"/>
                      <a:pt x="239" y="1090"/>
                      <a:pt x="239" y="1090"/>
                    </a:cubicBezTo>
                    <a:cubicBezTo>
                      <a:pt x="239" y="658"/>
                      <a:pt x="239" y="658"/>
                      <a:pt x="239" y="658"/>
                    </a:cubicBezTo>
                    <a:cubicBezTo>
                      <a:pt x="239" y="651"/>
                      <a:pt x="239" y="651"/>
                      <a:pt x="239" y="651"/>
                    </a:cubicBezTo>
                    <a:cubicBezTo>
                      <a:pt x="241" y="383"/>
                      <a:pt x="459" y="166"/>
                      <a:pt x="728" y="166"/>
                    </a:cubicBezTo>
                    <a:cubicBezTo>
                      <a:pt x="998" y="166"/>
                      <a:pt x="1217" y="384"/>
                      <a:pt x="1217" y="655"/>
                    </a:cubicBezTo>
                    <a:cubicBezTo>
                      <a:pt x="1217" y="925"/>
                      <a:pt x="998" y="1144"/>
                      <a:pt x="728" y="1144"/>
                    </a:cubicBezTo>
                    <a:cubicBezTo>
                      <a:pt x="543" y="1144"/>
                      <a:pt x="382" y="1041"/>
                      <a:pt x="299" y="890"/>
                    </a:cubicBezTo>
                    <a:cubicBezTo>
                      <a:pt x="299" y="1149"/>
                      <a:pt x="299" y="1149"/>
                      <a:pt x="299" y="1149"/>
                    </a:cubicBezTo>
                    <a:cubicBezTo>
                      <a:pt x="414" y="1249"/>
                      <a:pt x="564" y="1309"/>
                      <a:pt x="728" y="1309"/>
                    </a:cubicBezTo>
                    <a:cubicBezTo>
                      <a:pt x="1089" y="1309"/>
                      <a:pt x="1383" y="1016"/>
                      <a:pt x="1383" y="655"/>
                    </a:cubicBezTo>
                    <a:cubicBezTo>
                      <a:pt x="1383" y="293"/>
                      <a:pt x="1089" y="0"/>
                      <a:pt x="728" y="0"/>
                    </a:cubicBezTo>
                    <a:close/>
                  </a:path>
                </a:pathLst>
              </a:custGeom>
              <a:grpFill/>
              <a:ln>
                <a:solidFill>
                  <a:srgbClr val="C00000"/>
                </a:solidFill>
              </a:ln>
            </p:spPr>
            <p:txBody>
              <a:bodyPr vert="horz" wrap="square" lIns="91440" tIns="45721" rIns="91440" bIns="45721" numCol="1" anchor="t" anchorCtr="0" compatLnSpc="1"/>
              <a:lstStyle/>
              <a:p>
                <a:endParaRPr lang="zh-CN" altLang="en-US" sz="1800" dirty="0">
                  <a:latin typeface="+mn-ea"/>
                  <a:sym typeface="Noto Serif CJK SC" panose="02020400000000000000" pitchFamily="18" charset="-122"/>
                </a:endParaRPr>
              </a:p>
            </p:txBody>
          </p:sp>
        </p:grpSp>
        <p:grpSp>
          <p:nvGrpSpPr>
            <p:cNvPr id="32" name="组合 31"/>
            <p:cNvGrpSpPr/>
            <p:nvPr/>
          </p:nvGrpSpPr>
          <p:grpSpPr>
            <a:xfrm>
              <a:off x="12895" y="6053"/>
              <a:ext cx="2458" cy="2938"/>
              <a:chOff x="7999413" y="4030664"/>
              <a:chExt cx="1560513" cy="1865313"/>
            </a:xfrm>
            <a:solidFill>
              <a:srgbClr val="C00000"/>
            </a:solidFill>
          </p:grpSpPr>
          <p:sp>
            <p:nvSpPr>
              <p:cNvPr id="33" name="Freeform 14"/>
              <p:cNvSpPr/>
              <p:nvPr>
                <p:custDataLst>
                  <p:tags r:id="rId15"/>
                </p:custDataLst>
              </p:nvPr>
            </p:nvSpPr>
            <p:spPr bwMode="auto">
              <a:xfrm>
                <a:off x="7999413" y="4030664"/>
                <a:ext cx="1560513" cy="1865313"/>
              </a:xfrm>
              <a:custGeom>
                <a:avLst/>
                <a:gdLst>
                  <a:gd name="T0" fmla="*/ 728 w 1382"/>
                  <a:gd name="T1" fmla="*/ 1654 h 1654"/>
                  <a:gd name="T2" fmla="*/ 73 w 1382"/>
                  <a:gd name="T3" fmla="*/ 1007 h 1654"/>
                  <a:gd name="T4" fmla="*/ 73 w 1382"/>
                  <a:gd name="T5" fmla="*/ 1007 h 1654"/>
                  <a:gd name="T6" fmla="*/ 73 w 1382"/>
                  <a:gd name="T7" fmla="*/ 156 h 1654"/>
                  <a:gd name="T8" fmla="*/ 0 w 1382"/>
                  <a:gd name="T9" fmla="*/ 156 h 1654"/>
                  <a:gd name="T10" fmla="*/ 156 w 1382"/>
                  <a:gd name="T11" fmla="*/ 0 h 1654"/>
                  <a:gd name="T12" fmla="*/ 312 w 1382"/>
                  <a:gd name="T13" fmla="*/ 156 h 1654"/>
                  <a:gd name="T14" fmla="*/ 239 w 1382"/>
                  <a:gd name="T15" fmla="*/ 156 h 1654"/>
                  <a:gd name="T16" fmla="*/ 239 w 1382"/>
                  <a:gd name="T17" fmla="*/ 564 h 1654"/>
                  <a:gd name="T18" fmla="*/ 239 w 1382"/>
                  <a:gd name="T19" fmla="*/ 996 h 1654"/>
                  <a:gd name="T20" fmla="*/ 239 w 1382"/>
                  <a:gd name="T21" fmla="*/ 1003 h 1654"/>
                  <a:gd name="T22" fmla="*/ 728 w 1382"/>
                  <a:gd name="T23" fmla="*/ 1488 h 1654"/>
                  <a:gd name="T24" fmla="*/ 1217 w 1382"/>
                  <a:gd name="T25" fmla="*/ 999 h 1654"/>
                  <a:gd name="T26" fmla="*/ 728 w 1382"/>
                  <a:gd name="T27" fmla="*/ 510 h 1654"/>
                  <a:gd name="T28" fmla="*/ 299 w 1382"/>
                  <a:gd name="T29" fmla="*/ 764 h 1654"/>
                  <a:gd name="T30" fmla="*/ 299 w 1382"/>
                  <a:gd name="T31" fmla="*/ 505 h 1654"/>
                  <a:gd name="T32" fmla="*/ 728 w 1382"/>
                  <a:gd name="T33" fmla="*/ 345 h 1654"/>
                  <a:gd name="T34" fmla="*/ 1382 w 1382"/>
                  <a:gd name="T35" fmla="*/ 999 h 1654"/>
                  <a:gd name="T36" fmla="*/ 728 w 1382"/>
                  <a:gd name="T37" fmla="*/ 1654 h 1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82" h="1654">
                    <a:moveTo>
                      <a:pt x="728" y="1654"/>
                    </a:moveTo>
                    <a:cubicBezTo>
                      <a:pt x="369" y="1654"/>
                      <a:pt x="77" y="1365"/>
                      <a:pt x="73" y="1007"/>
                    </a:cubicBezTo>
                    <a:cubicBezTo>
                      <a:pt x="73" y="1007"/>
                      <a:pt x="73" y="1007"/>
                      <a:pt x="73" y="1007"/>
                    </a:cubicBezTo>
                    <a:cubicBezTo>
                      <a:pt x="73" y="156"/>
                      <a:pt x="73" y="156"/>
                      <a:pt x="73" y="156"/>
                    </a:cubicBezTo>
                    <a:cubicBezTo>
                      <a:pt x="0" y="156"/>
                      <a:pt x="0" y="156"/>
                      <a:pt x="0" y="156"/>
                    </a:cubicBezTo>
                    <a:cubicBezTo>
                      <a:pt x="156" y="0"/>
                      <a:pt x="156" y="0"/>
                      <a:pt x="156" y="0"/>
                    </a:cubicBezTo>
                    <a:cubicBezTo>
                      <a:pt x="312" y="156"/>
                      <a:pt x="312" y="156"/>
                      <a:pt x="312" y="156"/>
                    </a:cubicBezTo>
                    <a:cubicBezTo>
                      <a:pt x="239" y="156"/>
                      <a:pt x="239" y="156"/>
                      <a:pt x="239" y="156"/>
                    </a:cubicBezTo>
                    <a:cubicBezTo>
                      <a:pt x="239" y="564"/>
                      <a:pt x="239" y="564"/>
                      <a:pt x="239" y="564"/>
                    </a:cubicBezTo>
                    <a:cubicBezTo>
                      <a:pt x="239" y="996"/>
                      <a:pt x="239" y="996"/>
                      <a:pt x="239" y="996"/>
                    </a:cubicBezTo>
                    <a:cubicBezTo>
                      <a:pt x="239" y="1003"/>
                      <a:pt x="239" y="1003"/>
                      <a:pt x="239" y="1003"/>
                    </a:cubicBezTo>
                    <a:cubicBezTo>
                      <a:pt x="241" y="1271"/>
                      <a:pt x="459" y="1488"/>
                      <a:pt x="728" y="1488"/>
                    </a:cubicBezTo>
                    <a:cubicBezTo>
                      <a:pt x="998" y="1488"/>
                      <a:pt x="1217" y="1269"/>
                      <a:pt x="1217" y="999"/>
                    </a:cubicBezTo>
                    <a:cubicBezTo>
                      <a:pt x="1217" y="729"/>
                      <a:pt x="998" y="510"/>
                      <a:pt x="728" y="510"/>
                    </a:cubicBezTo>
                    <a:cubicBezTo>
                      <a:pt x="543" y="510"/>
                      <a:pt x="382" y="613"/>
                      <a:pt x="299" y="764"/>
                    </a:cubicBezTo>
                    <a:cubicBezTo>
                      <a:pt x="299" y="505"/>
                      <a:pt x="299" y="505"/>
                      <a:pt x="299" y="505"/>
                    </a:cubicBezTo>
                    <a:cubicBezTo>
                      <a:pt x="414" y="405"/>
                      <a:pt x="564" y="345"/>
                      <a:pt x="728" y="345"/>
                    </a:cubicBezTo>
                    <a:cubicBezTo>
                      <a:pt x="1089" y="345"/>
                      <a:pt x="1382" y="638"/>
                      <a:pt x="1382" y="999"/>
                    </a:cubicBezTo>
                    <a:cubicBezTo>
                      <a:pt x="1382" y="1361"/>
                      <a:pt x="1089" y="1654"/>
                      <a:pt x="728" y="1654"/>
                    </a:cubicBezTo>
                  </a:path>
                </a:pathLst>
              </a:custGeom>
              <a:grpFill/>
              <a:ln>
                <a:solidFill>
                  <a:srgbClr val="C00000"/>
                </a:solidFill>
              </a:ln>
            </p:spPr>
            <p:txBody>
              <a:bodyPr vert="horz" wrap="square" lIns="91440" tIns="45721" rIns="91440" bIns="45721" numCol="1" anchor="t" anchorCtr="0" compatLnSpc="1"/>
              <a:lstStyle/>
              <a:p>
                <a:endParaRPr lang="zh-CN" altLang="en-US" sz="1800" dirty="0">
                  <a:latin typeface="+mn-ea"/>
                  <a:sym typeface="Noto Serif CJK SC" panose="02020400000000000000" pitchFamily="18" charset="-122"/>
                </a:endParaRPr>
              </a:p>
            </p:txBody>
          </p:sp>
          <p:sp>
            <p:nvSpPr>
              <p:cNvPr id="34" name="Oval 16"/>
              <p:cNvSpPr>
                <a:spLocks noChangeArrowheads="1"/>
              </p:cNvSpPr>
              <p:nvPr>
                <p:custDataLst>
                  <p:tags r:id="rId16"/>
                </p:custDataLst>
              </p:nvPr>
            </p:nvSpPr>
            <p:spPr bwMode="auto">
              <a:xfrm>
                <a:off x="8370888" y="4708526"/>
                <a:ext cx="900113" cy="898525"/>
              </a:xfrm>
              <a:prstGeom prst="ellipse">
                <a:avLst/>
              </a:prstGeom>
              <a:grpFill/>
              <a:ln>
                <a:solidFill>
                  <a:srgbClr val="C00000"/>
                </a:solidFill>
              </a:ln>
            </p:spPr>
            <p:txBody>
              <a:bodyPr vert="horz" wrap="square" lIns="91440" tIns="45721" rIns="91440" bIns="45721" numCol="1" anchor="t" anchorCtr="0" compatLnSpc="1"/>
              <a:lstStyle/>
              <a:p>
                <a:endParaRPr lang="zh-CN" altLang="en-US" sz="1800">
                  <a:latin typeface="+mn-ea"/>
                  <a:sym typeface="Noto Serif CJK SC" panose="02020400000000000000" pitchFamily="18" charset="-122"/>
                </a:endParaRPr>
              </a:p>
            </p:txBody>
          </p:sp>
        </p:grpSp>
        <p:grpSp>
          <p:nvGrpSpPr>
            <p:cNvPr id="36" name="组合 35"/>
            <p:cNvGrpSpPr/>
            <p:nvPr/>
          </p:nvGrpSpPr>
          <p:grpSpPr>
            <a:xfrm>
              <a:off x="2920" y="5074"/>
              <a:ext cx="1190" cy="230"/>
              <a:chOff x="1665288" y="1774825"/>
              <a:chExt cx="755651" cy="146051"/>
            </a:xfrm>
            <a:solidFill>
              <a:srgbClr val="C00000"/>
            </a:solidFill>
          </p:grpSpPr>
          <p:sp>
            <p:nvSpPr>
              <p:cNvPr id="37" name="Freeform 5"/>
              <p:cNvSpPr/>
              <p:nvPr>
                <p:custDataLst>
                  <p:tags r:id="rId17"/>
                </p:custDataLst>
              </p:nvPr>
            </p:nvSpPr>
            <p:spPr bwMode="auto">
              <a:xfrm>
                <a:off x="1665288" y="1774825"/>
                <a:ext cx="112713" cy="142875"/>
              </a:xfrm>
              <a:custGeom>
                <a:avLst/>
                <a:gdLst>
                  <a:gd name="T0" fmla="*/ 37 w 44"/>
                  <a:gd name="T1" fmla="*/ 13 h 56"/>
                  <a:gd name="T2" fmla="*/ 35 w 44"/>
                  <a:gd name="T3" fmla="*/ 11 h 56"/>
                  <a:gd name="T4" fmla="*/ 32 w 44"/>
                  <a:gd name="T5" fmla="*/ 9 h 56"/>
                  <a:gd name="T6" fmla="*/ 27 w 44"/>
                  <a:gd name="T7" fmla="*/ 8 h 56"/>
                  <a:gd name="T8" fmla="*/ 22 w 44"/>
                  <a:gd name="T9" fmla="*/ 7 h 56"/>
                  <a:gd name="T10" fmla="*/ 14 w 44"/>
                  <a:gd name="T11" fmla="*/ 9 h 56"/>
                  <a:gd name="T12" fmla="*/ 12 w 44"/>
                  <a:gd name="T13" fmla="*/ 15 h 56"/>
                  <a:gd name="T14" fmla="*/ 12 w 44"/>
                  <a:gd name="T15" fmla="*/ 18 h 56"/>
                  <a:gd name="T16" fmla="*/ 15 w 44"/>
                  <a:gd name="T17" fmla="*/ 21 h 56"/>
                  <a:gd name="T18" fmla="*/ 19 w 44"/>
                  <a:gd name="T19" fmla="*/ 22 h 56"/>
                  <a:gd name="T20" fmla="*/ 25 w 44"/>
                  <a:gd name="T21" fmla="*/ 24 h 56"/>
                  <a:gd name="T22" fmla="*/ 33 w 44"/>
                  <a:gd name="T23" fmla="*/ 26 h 56"/>
                  <a:gd name="T24" fmla="*/ 39 w 44"/>
                  <a:gd name="T25" fmla="*/ 29 h 56"/>
                  <a:gd name="T26" fmla="*/ 42 w 44"/>
                  <a:gd name="T27" fmla="*/ 34 h 56"/>
                  <a:gd name="T28" fmla="*/ 44 w 44"/>
                  <a:gd name="T29" fmla="*/ 40 h 56"/>
                  <a:gd name="T30" fmla="*/ 42 w 44"/>
                  <a:gd name="T31" fmla="*/ 48 h 56"/>
                  <a:gd name="T32" fmla="*/ 38 w 44"/>
                  <a:gd name="T33" fmla="*/ 53 h 56"/>
                  <a:gd name="T34" fmla="*/ 31 w 44"/>
                  <a:gd name="T35" fmla="*/ 55 h 56"/>
                  <a:gd name="T36" fmla="*/ 23 w 44"/>
                  <a:gd name="T37" fmla="*/ 56 h 56"/>
                  <a:gd name="T38" fmla="*/ 11 w 44"/>
                  <a:gd name="T39" fmla="*/ 54 h 56"/>
                  <a:gd name="T40" fmla="*/ 0 w 44"/>
                  <a:gd name="T41" fmla="*/ 49 h 56"/>
                  <a:gd name="T42" fmla="*/ 4 w 44"/>
                  <a:gd name="T43" fmla="*/ 41 h 56"/>
                  <a:gd name="T44" fmla="*/ 7 w 44"/>
                  <a:gd name="T45" fmla="*/ 44 h 56"/>
                  <a:gd name="T46" fmla="*/ 12 w 44"/>
                  <a:gd name="T47" fmla="*/ 46 h 56"/>
                  <a:gd name="T48" fmla="*/ 17 w 44"/>
                  <a:gd name="T49" fmla="*/ 48 h 56"/>
                  <a:gd name="T50" fmla="*/ 23 w 44"/>
                  <a:gd name="T51" fmla="*/ 48 h 56"/>
                  <a:gd name="T52" fmla="*/ 31 w 44"/>
                  <a:gd name="T53" fmla="*/ 47 h 56"/>
                  <a:gd name="T54" fmla="*/ 34 w 44"/>
                  <a:gd name="T55" fmla="*/ 41 h 56"/>
                  <a:gd name="T56" fmla="*/ 33 w 44"/>
                  <a:gd name="T57" fmla="*/ 38 h 56"/>
                  <a:gd name="T58" fmla="*/ 30 w 44"/>
                  <a:gd name="T59" fmla="*/ 35 h 56"/>
                  <a:gd name="T60" fmla="*/ 25 w 44"/>
                  <a:gd name="T61" fmla="*/ 33 h 56"/>
                  <a:gd name="T62" fmla="*/ 19 w 44"/>
                  <a:gd name="T63" fmla="*/ 31 h 56"/>
                  <a:gd name="T64" fmla="*/ 12 w 44"/>
                  <a:gd name="T65" fmla="*/ 29 h 56"/>
                  <a:gd name="T66" fmla="*/ 6 w 44"/>
                  <a:gd name="T67" fmla="*/ 26 h 56"/>
                  <a:gd name="T68" fmla="*/ 3 w 44"/>
                  <a:gd name="T69" fmla="*/ 22 h 56"/>
                  <a:gd name="T70" fmla="*/ 2 w 44"/>
                  <a:gd name="T71" fmla="*/ 17 h 56"/>
                  <a:gd name="T72" fmla="*/ 4 w 44"/>
                  <a:gd name="T73" fmla="*/ 9 h 56"/>
                  <a:gd name="T74" fmla="*/ 8 w 44"/>
                  <a:gd name="T75" fmla="*/ 4 h 56"/>
                  <a:gd name="T76" fmla="*/ 15 w 44"/>
                  <a:gd name="T77" fmla="*/ 1 h 56"/>
                  <a:gd name="T78" fmla="*/ 23 w 44"/>
                  <a:gd name="T79" fmla="*/ 0 h 56"/>
                  <a:gd name="T80" fmla="*/ 33 w 44"/>
                  <a:gd name="T81" fmla="*/ 1 h 56"/>
                  <a:gd name="T82" fmla="*/ 41 w 44"/>
                  <a:gd name="T83" fmla="*/ 6 h 56"/>
                  <a:gd name="T84" fmla="*/ 37 w 44"/>
                  <a:gd name="T85" fmla="*/ 1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4" h="56">
                    <a:moveTo>
                      <a:pt x="37" y="13"/>
                    </a:moveTo>
                    <a:cubicBezTo>
                      <a:pt x="37" y="13"/>
                      <a:pt x="36" y="12"/>
                      <a:pt x="35" y="11"/>
                    </a:cubicBezTo>
                    <a:cubicBezTo>
                      <a:pt x="34" y="11"/>
                      <a:pt x="33" y="10"/>
                      <a:pt x="32" y="9"/>
                    </a:cubicBezTo>
                    <a:cubicBezTo>
                      <a:pt x="30" y="9"/>
                      <a:pt x="29" y="8"/>
                      <a:pt x="27" y="8"/>
                    </a:cubicBezTo>
                    <a:cubicBezTo>
                      <a:pt x="26" y="8"/>
                      <a:pt x="24" y="7"/>
                      <a:pt x="22" y="7"/>
                    </a:cubicBezTo>
                    <a:cubicBezTo>
                      <a:pt x="19" y="7"/>
                      <a:pt x="16" y="8"/>
                      <a:pt x="14" y="9"/>
                    </a:cubicBezTo>
                    <a:cubicBezTo>
                      <a:pt x="12" y="11"/>
                      <a:pt x="12" y="13"/>
                      <a:pt x="12" y="15"/>
                    </a:cubicBezTo>
                    <a:cubicBezTo>
                      <a:pt x="12" y="17"/>
                      <a:pt x="12" y="18"/>
                      <a:pt x="12" y="18"/>
                    </a:cubicBezTo>
                    <a:cubicBezTo>
                      <a:pt x="13" y="19"/>
                      <a:pt x="14" y="20"/>
                      <a:pt x="15" y="21"/>
                    </a:cubicBezTo>
                    <a:cubicBezTo>
                      <a:pt x="16" y="21"/>
                      <a:pt x="17" y="22"/>
                      <a:pt x="19" y="22"/>
                    </a:cubicBezTo>
                    <a:cubicBezTo>
                      <a:pt x="21" y="23"/>
                      <a:pt x="23" y="24"/>
                      <a:pt x="25" y="24"/>
                    </a:cubicBezTo>
                    <a:cubicBezTo>
                      <a:pt x="28" y="25"/>
                      <a:pt x="31" y="26"/>
                      <a:pt x="33" y="26"/>
                    </a:cubicBezTo>
                    <a:cubicBezTo>
                      <a:pt x="35" y="27"/>
                      <a:pt x="37" y="28"/>
                      <a:pt x="39" y="29"/>
                    </a:cubicBezTo>
                    <a:cubicBezTo>
                      <a:pt x="40" y="31"/>
                      <a:pt x="41" y="32"/>
                      <a:pt x="42" y="34"/>
                    </a:cubicBezTo>
                    <a:cubicBezTo>
                      <a:pt x="43" y="36"/>
                      <a:pt x="44" y="38"/>
                      <a:pt x="44" y="40"/>
                    </a:cubicBezTo>
                    <a:cubicBezTo>
                      <a:pt x="44" y="43"/>
                      <a:pt x="43" y="46"/>
                      <a:pt x="42" y="48"/>
                    </a:cubicBezTo>
                    <a:cubicBezTo>
                      <a:pt x="41" y="50"/>
                      <a:pt x="39" y="51"/>
                      <a:pt x="38" y="53"/>
                    </a:cubicBezTo>
                    <a:cubicBezTo>
                      <a:pt x="36" y="54"/>
                      <a:pt x="34" y="55"/>
                      <a:pt x="31" y="55"/>
                    </a:cubicBezTo>
                    <a:cubicBezTo>
                      <a:pt x="29" y="56"/>
                      <a:pt x="26" y="56"/>
                      <a:pt x="23" y="56"/>
                    </a:cubicBezTo>
                    <a:cubicBezTo>
                      <a:pt x="19" y="56"/>
                      <a:pt x="15" y="56"/>
                      <a:pt x="11" y="54"/>
                    </a:cubicBezTo>
                    <a:cubicBezTo>
                      <a:pt x="7" y="53"/>
                      <a:pt x="3" y="51"/>
                      <a:pt x="0" y="49"/>
                    </a:cubicBezTo>
                    <a:cubicBezTo>
                      <a:pt x="4" y="41"/>
                      <a:pt x="4" y="41"/>
                      <a:pt x="4" y="41"/>
                    </a:cubicBezTo>
                    <a:cubicBezTo>
                      <a:pt x="5" y="42"/>
                      <a:pt x="6" y="43"/>
                      <a:pt x="7" y="44"/>
                    </a:cubicBezTo>
                    <a:cubicBezTo>
                      <a:pt x="8" y="44"/>
                      <a:pt x="10" y="45"/>
                      <a:pt x="12" y="46"/>
                    </a:cubicBezTo>
                    <a:cubicBezTo>
                      <a:pt x="13" y="47"/>
                      <a:pt x="15" y="47"/>
                      <a:pt x="17" y="48"/>
                    </a:cubicBezTo>
                    <a:cubicBezTo>
                      <a:pt x="19" y="48"/>
                      <a:pt x="21" y="48"/>
                      <a:pt x="23" y="48"/>
                    </a:cubicBezTo>
                    <a:cubicBezTo>
                      <a:pt x="27" y="48"/>
                      <a:pt x="30" y="48"/>
                      <a:pt x="31" y="47"/>
                    </a:cubicBezTo>
                    <a:cubicBezTo>
                      <a:pt x="33" y="45"/>
                      <a:pt x="34" y="44"/>
                      <a:pt x="34" y="41"/>
                    </a:cubicBezTo>
                    <a:cubicBezTo>
                      <a:pt x="34" y="40"/>
                      <a:pt x="34" y="39"/>
                      <a:pt x="33" y="38"/>
                    </a:cubicBezTo>
                    <a:cubicBezTo>
                      <a:pt x="32" y="37"/>
                      <a:pt x="31" y="36"/>
                      <a:pt x="30" y="35"/>
                    </a:cubicBezTo>
                    <a:cubicBezTo>
                      <a:pt x="29" y="35"/>
                      <a:pt x="27" y="34"/>
                      <a:pt x="25" y="33"/>
                    </a:cubicBezTo>
                    <a:cubicBezTo>
                      <a:pt x="23" y="33"/>
                      <a:pt x="21" y="32"/>
                      <a:pt x="19" y="31"/>
                    </a:cubicBezTo>
                    <a:cubicBezTo>
                      <a:pt x="16" y="31"/>
                      <a:pt x="14" y="30"/>
                      <a:pt x="12" y="29"/>
                    </a:cubicBezTo>
                    <a:cubicBezTo>
                      <a:pt x="10" y="28"/>
                      <a:pt x="8" y="27"/>
                      <a:pt x="6" y="26"/>
                    </a:cubicBezTo>
                    <a:cubicBezTo>
                      <a:pt x="5" y="25"/>
                      <a:pt x="4" y="24"/>
                      <a:pt x="3" y="22"/>
                    </a:cubicBezTo>
                    <a:cubicBezTo>
                      <a:pt x="3" y="21"/>
                      <a:pt x="2" y="19"/>
                      <a:pt x="2" y="17"/>
                    </a:cubicBezTo>
                    <a:cubicBezTo>
                      <a:pt x="2" y="14"/>
                      <a:pt x="3" y="11"/>
                      <a:pt x="4" y="9"/>
                    </a:cubicBezTo>
                    <a:cubicBezTo>
                      <a:pt x="5" y="7"/>
                      <a:pt x="6" y="5"/>
                      <a:pt x="8" y="4"/>
                    </a:cubicBezTo>
                    <a:cubicBezTo>
                      <a:pt x="10" y="3"/>
                      <a:pt x="12" y="1"/>
                      <a:pt x="15" y="1"/>
                    </a:cubicBezTo>
                    <a:cubicBezTo>
                      <a:pt x="17" y="0"/>
                      <a:pt x="20" y="0"/>
                      <a:pt x="23" y="0"/>
                    </a:cubicBezTo>
                    <a:cubicBezTo>
                      <a:pt x="26" y="0"/>
                      <a:pt x="30" y="0"/>
                      <a:pt x="33" y="1"/>
                    </a:cubicBezTo>
                    <a:cubicBezTo>
                      <a:pt x="36" y="3"/>
                      <a:pt x="39" y="4"/>
                      <a:pt x="41" y="6"/>
                    </a:cubicBezTo>
                    <a:cubicBezTo>
                      <a:pt x="37" y="13"/>
                      <a:pt x="37" y="13"/>
                      <a:pt x="37" y="13"/>
                    </a:cubicBezTo>
                    <a:close/>
                  </a:path>
                </a:pathLst>
              </a:custGeom>
              <a:grpFill/>
              <a:ln w="9525">
                <a:solidFill>
                  <a:srgbClr val="C00000"/>
                </a:solidFill>
                <a:round/>
              </a:ln>
            </p:spPr>
            <p:txBody>
              <a:bodyPr vert="horz" wrap="square" lIns="91440" tIns="45721" rIns="91440" bIns="45721" numCol="1" anchor="t" anchorCtr="0" compatLnSpc="1"/>
              <a:lstStyle/>
              <a:p>
                <a:endParaRPr lang="zh-CN" altLang="en-US" sz="1800">
                  <a:latin typeface="+mn-ea"/>
                  <a:sym typeface="Noto Serif CJK SC" panose="02020400000000000000" pitchFamily="18" charset="-122"/>
                </a:endParaRPr>
              </a:p>
            </p:txBody>
          </p:sp>
          <p:sp>
            <p:nvSpPr>
              <p:cNvPr id="38" name="Freeform 6"/>
              <p:cNvSpPr/>
              <p:nvPr>
                <p:custDataLst>
                  <p:tags r:id="rId18"/>
                </p:custDataLst>
              </p:nvPr>
            </p:nvSpPr>
            <p:spPr bwMode="auto">
              <a:xfrm>
                <a:off x="1785938" y="1774825"/>
                <a:ext cx="117475" cy="142875"/>
              </a:xfrm>
              <a:custGeom>
                <a:avLst/>
                <a:gdLst>
                  <a:gd name="T0" fmla="*/ 74 w 74"/>
                  <a:gd name="T1" fmla="*/ 13 h 90"/>
                  <a:gd name="T2" fmla="*/ 43 w 74"/>
                  <a:gd name="T3" fmla="*/ 13 h 90"/>
                  <a:gd name="T4" fmla="*/ 43 w 74"/>
                  <a:gd name="T5" fmla="*/ 90 h 90"/>
                  <a:gd name="T6" fmla="*/ 30 w 74"/>
                  <a:gd name="T7" fmla="*/ 90 h 90"/>
                  <a:gd name="T8" fmla="*/ 30 w 74"/>
                  <a:gd name="T9" fmla="*/ 13 h 90"/>
                  <a:gd name="T10" fmla="*/ 0 w 74"/>
                  <a:gd name="T11" fmla="*/ 13 h 90"/>
                  <a:gd name="T12" fmla="*/ 0 w 74"/>
                  <a:gd name="T13" fmla="*/ 0 h 90"/>
                  <a:gd name="T14" fmla="*/ 74 w 74"/>
                  <a:gd name="T15" fmla="*/ 0 h 90"/>
                  <a:gd name="T16" fmla="*/ 74 w 74"/>
                  <a:gd name="T17" fmla="*/ 13 h 90"/>
                  <a:gd name="T18" fmla="*/ 74 w 74"/>
                  <a:gd name="T19" fmla="*/ 1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90">
                    <a:moveTo>
                      <a:pt x="74" y="13"/>
                    </a:moveTo>
                    <a:lnTo>
                      <a:pt x="43" y="13"/>
                    </a:lnTo>
                    <a:lnTo>
                      <a:pt x="43" y="90"/>
                    </a:lnTo>
                    <a:lnTo>
                      <a:pt x="30" y="90"/>
                    </a:lnTo>
                    <a:lnTo>
                      <a:pt x="30" y="13"/>
                    </a:lnTo>
                    <a:lnTo>
                      <a:pt x="0" y="13"/>
                    </a:lnTo>
                    <a:lnTo>
                      <a:pt x="0" y="0"/>
                    </a:lnTo>
                    <a:lnTo>
                      <a:pt x="74" y="0"/>
                    </a:lnTo>
                    <a:lnTo>
                      <a:pt x="74" y="13"/>
                    </a:lnTo>
                    <a:lnTo>
                      <a:pt x="74" y="13"/>
                    </a:lnTo>
                    <a:close/>
                  </a:path>
                </a:pathLst>
              </a:custGeom>
              <a:grpFill/>
              <a:ln w="9525">
                <a:solidFill>
                  <a:srgbClr val="C00000"/>
                </a:solidFill>
                <a:round/>
              </a:ln>
            </p:spPr>
            <p:txBody>
              <a:bodyPr vert="horz" wrap="square" lIns="91440" tIns="45721" rIns="91440" bIns="45721" numCol="1" anchor="t" anchorCtr="0" compatLnSpc="1"/>
              <a:lstStyle/>
              <a:p>
                <a:endParaRPr lang="zh-CN" altLang="en-US" sz="1800">
                  <a:latin typeface="+mn-ea"/>
                  <a:sym typeface="Noto Serif CJK SC" panose="02020400000000000000" pitchFamily="18" charset="-122"/>
                </a:endParaRPr>
              </a:p>
            </p:txBody>
          </p:sp>
          <p:sp>
            <p:nvSpPr>
              <p:cNvPr id="39" name="Freeform 7"/>
              <p:cNvSpPr>
                <a:spLocks noEditPoints="1"/>
              </p:cNvSpPr>
              <p:nvPr>
                <p:custDataLst>
                  <p:tags r:id="rId19"/>
                </p:custDataLst>
              </p:nvPr>
            </p:nvSpPr>
            <p:spPr bwMode="auto">
              <a:xfrm>
                <a:off x="1892301" y="1774825"/>
                <a:ext cx="133350" cy="142875"/>
              </a:xfrm>
              <a:custGeom>
                <a:avLst/>
                <a:gdLst>
                  <a:gd name="T0" fmla="*/ 36 w 84"/>
                  <a:gd name="T1" fmla="*/ 0 h 90"/>
                  <a:gd name="T2" fmla="*/ 48 w 84"/>
                  <a:gd name="T3" fmla="*/ 0 h 90"/>
                  <a:gd name="T4" fmla="*/ 84 w 84"/>
                  <a:gd name="T5" fmla="*/ 90 h 90"/>
                  <a:gd name="T6" fmla="*/ 69 w 84"/>
                  <a:gd name="T7" fmla="*/ 90 h 90"/>
                  <a:gd name="T8" fmla="*/ 60 w 84"/>
                  <a:gd name="T9" fmla="*/ 66 h 90"/>
                  <a:gd name="T10" fmla="*/ 24 w 84"/>
                  <a:gd name="T11" fmla="*/ 66 h 90"/>
                  <a:gd name="T12" fmla="*/ 16 w 84"/>
                  <a:gd name="T13" fmla="*/ 90 h 90"/>
                  <a:gd name="T14" fmla="*/ 0 w 84"/>
                  <a:gd name="T15" fmla="*/ 90 h 90"/>
                  <a:gd name="T16" fmla="*/ 36 w 84"/>
                  <a:gd name="T17" fmla="*/ 0 h 90"/>
                  <a:gd name="T18" fmla="*/ 36 w 84"/>
                  <a:gd name="T19" fmla="*/ 0 h 90"/>
                  <a:gd name="T20" fmla="*/ 57 w 84"/>
                  <a:gd name="T21" fmla="*/ 55 h 90"/>
                  <a:gd name="T22" fmla="*/ 42 w 84"/>
                  <a:gd name="T23" fmla="*/ 16 h 90"/>
                  <a:gd name="T24" fmla="*/ 28 w 84"/>
                  <a:gd name="T25" fmla="*/ 55 h 90"/>
                  <a:gd name="T26" fmla="*/ 57 w 84"/>
                  <a:gd name="T27" fmla="*/ 55 h 90"/>
                  <a:gd name="T28" fmla="*/ 57 w 84"/>
                  <a:gd name="T29" fmla="*/ 5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 h="90">
                    <a:moveTo>
                      <a:pt x="36" y="0"/>
                    </a:moveTo>
                    <a:lnTo>
                      <a:pt x="48" y="0"/>
                    </a:lnTo>
                    <a:lnTo>
                      <a:pt x="84" y="90"/>
                    </a:lnTo>
                    <a:lnTo>
                      <a:pt x="69" y="90"/>
                    </a:lnTo>
                    <a:lnTo>
                      <a:pt x="60" y="66"/>
                    </a:lnTo>
                    <a:lnTo>
                      <a:pt x="24" y="66"/>
                    </a:lnTo>
                    <a:lnTo>
                      <a:pt x="16" y="90"/>
                    </a:lnTo>
                    <a:lnTo>
                      <a:pt x="0" y="90"/>
                    </a:lnTo>
                    <a:lnTo>
                      <a:pt x="36" y="0"/>
                    </a:lnTo>
                    <a:lnTo>
                      <a:pt x="36" y="0"/>
                    </a:lnTo>
                    <a:close/>
                    <a:moveTo>
                      <a:pt x="57" y="55"/>
                    </a:moveTo>
                    <a:lnTo>
                      <a:pt x="42" y="16"/>
                    </a:lnTo>
                    <a:lnTo>
                      <a:pt x="28" y="55"/>
                    </a:lnTo>
                    <a:lnTo>
                      <a:pt x="57" y="55"/>
                    </a:lnTo>
                    <a:lnTo>
                      <a:pt x="57" y="55"/>
                    </a:lnTo>
                    <a:close/>
                  </a:path>
                </a:pathLst>
              </a:custGeom>
              <a:grpFill/>
              <a:ln w="9525">
                <a:solidFill>
                  <a:srgbClr val="C00000"/>
                </a:solidFill>
                <a:round/>
              </a:ln>
            </p:spPr>
            <p:txBody>
              <a:bodyPr vert="horz" wrap="square" lIns="91440" tIns="45721" rIns="91440" bIns="45721" numCol="1" anchor="t" anchorCtr="0" compatLnSpc="1"/>
              <a:lstStyle/>
              <a:p>
                <a:endParaRPr lang="zh-CN" altLang="en-US" sz="1800">
                  <a:latin typeface="+mn-ea"/>
                  <a:sym typeface="Noto Serif CJK SC" panose="02020400000000000000" pitchFamily="18" charset="-122"/>
                </a:endParaRPr>
              </a:p>
            </p:txBody>
          </p:sp>
          <p:sp>
            <p:nvSpPr>
              <p:cNvPr id="40" name="Freeform 8"/>
              <p:cNvSpPr>
                <a:spLocks noEditPoints="1"/>
              </p:cNvSpPr>
              <p:nvPr>
                <p:custDataLst>
                  <p:tags r:id="rId20"/>
                </p:custDataLst>
              </p:nvPr>
            </p:nvSpPr>
            <p:spPr bwMode="auto">
              <a:xfrm>
                <a:off x="2043113" y="1774825"/>
                <a:ext cx="112713" cy="142875"/>
              </a:xfrm>
              <a:custGeom>
                <a:avLst/>
                <a:gdLst>
                  <a:gd name="T0" fmla="*/ 0 w 44"/>
                  <a:gd name="T1" fmla="*/ 56 h 56"/>
                  <a:gd name="T2" fmla="*/ 0 w 44"/>
                  <a:gd name="T3" fmla="*/ 0 h 56"/>
                  <a:gd name="T4" fmla="*/ 24 w 44"/>
                  <a:gd name="T5" fmla="*/ 0 h 56"/>
                  <a:gd name="T6" fmla="*/ 31 w 44"/>
                  <a:gd name="T7" fmla="*/ 2 h 56"/>
                  <a:gd name="T8" fmla="*/ 37 w 44"/>
                  <a:gd name="T9" fmla="*/ 6 h 56"/>
                  <a:gd name="T10" fmla="*/ 40 w 44"/>
                  <a:gd name="T11" fmla="*/ 11 h 56"/>
                  <a:gd name="T12" fmla="*/ 42 w 44"/>
                  <a:gd name="T13" fmla="*/ 18 h 56"/>
                  <a:gd name="T14" fmla="*/ 41 w 44"/>
                  <a:gd name="T15" fmla="*/ 24 h 56"/>
                  <a:gd name="T16" fmla="*/ 39 w 44"/>
                  <a:gd name="T17" fmla="*/ 28 h 56"/>
                  <a:gd name="T18" fmla="*/ 35 w 44"/>
                  <a:gd name="T19" fmla="*/ 32 h 56"/>
                  <a:gd name="T20" fmla="*/ 31 w 44"/>
                  <a:gd name="T21" fmla="*/ 35 h 56"/>
                  <a:gd name="T22" fmla="*/ 44 w 44"/>
                  <a:gd name="T23" fmla="*/ 56 h 56"/>
                  <a:gd name="T24" fmla="*/ 34 w 44"/>
                  <a:gd name="T25" fmla="*/ 56 h 56"/>
                  <a:gd name="T26" fmla="*/ 22 w 44"/>
                  <a:gd name="T27" fmla="*/ 36 h 56"/>
                  <a:gd name="T28" fmla="*/ 9 w 44"/>
                  <a:gd name="T29" fmla="*/ 36 h 56"/>
                  <a:gd name="T30" fmla="*/ 9 w 44"/>
                  <a:gd name="T31" fmla="*/ 56 h 56"/>
                  <a:gd name="T32" fmla="*/ 0 w 44"/>
                  <a:gd name="T33" fmla="*/ 56 h 56"/>
                  <a:gd name="T34" fmla="*/ 9 w 44"/>
                  <a:gd name="T35" fmla="*/ 29 h 56"/>
                  <a:gd name="T36" fmla="*/ 24 w 44"/>
                  <a:gd name="T37" fmla="*/ 29 h 56"/>
                  <a:gd name="T38" fmla="*/ 28 w 44"/>
                  <a:gd name="T39" fmla="*/ 28 h 56"/>
                  <a:gd name="T40" fmla="*/ 30 w 44"/>
                  <a:gd name="T41" fmla="*/ 25 h 56"/>
                  <a:gd name="T42" fmla="*/ 32 w 44"/>
                  <a:gd name="T43" fmla="*/ 22 h 56"/>
                  <a:gd name="T44" fmla="*/ 33 w 44"/>
                  <a:gd name="T45" fmla="*/ 18 h 56"/>
                  <a:gd name="T46" fmla="*/ 32 w 44"/>
                  <a:gd name="T47" fmla="*/ 14 h 56"/>
                  <a:gd name="T48" fmla="*/ 30 w 44"/>
                  <a:gd name="T49" fmla="*/ 11 h 56"/>
                  <a:gd name="T50" fmla="*/ 27 w 44"/>
                  <a:gd name="T51" fmla="*/ 9 h 56"/>
                  <a:gd name="T52" fmla="*/ 24 w 44"/>
                  <a:gd name="T53" fmla="*/ 8 h 56"/>
                  <a:gd name="T54" fmla="*/ 9 w 44"/>
                  <a:gd name="T55" fmla="*/ 8 h 56"/>
                  <a:gd name="T56" fmla="*/ 9 w 44"/>
                  <a:gd name="T57" fmla="*/ 2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4" h="56">
                    <a:moveTo>
                      <a:pt x="0" y="56"/>
                    </a:moveTo>
                    <a:cubicBezTo>
                      <a:pt x="0" y="0"/>
                      <a:pt x="0" y="0"/>
                      <a:pt x="0" y="0"/>
                    </a:cubicBezTo>
                    <a:cubicBezTo>
                      <a:pt x="24" y="0"/>
                      <a:pt x="24" y="0"/>
                      <a:pt x="24" y="0"/>
                    </a:cubicBezTo>
                    <a:cubicBezTo>
                      <a:pt x="27" y="0"/>
                      <a:pt x="29" y="1"/>
                      <a:pt x="31" y="2"/>
                    </a:cubicBezTo>
                    <a:cubicBezTo>
                      <a:pt x="33" y="3"/>
                      <a:pt x="35" y="4"/>
                      <a:pt x="37" y="6"/>
                    </a:cubicBezTo>
                    <a:cubicBezTo>
                      <a:pt x="38" y="7"/>
                      <a:pt x="39" y="9"/>
                      <a:pt x="40" y="11"/>
                    </a:cubicBezTo>
                    <a:cubicBezTo>
                      <a:pt x="41" y="14"/>
                      <a:pt x="42" y="16"/>
                      <a:pt x="42" y="18"/>
                    </a:cubicBezTo>
                    <a:cubicBezTo>
                      <a:pt x="42" y="20"/>
                      <a:pt x="41" y="22"/>
                      <a:pt x="41" y="24"/>
                    </a:cubicBezTo>
                    <a:cubicBezTo>
                      <a:pt x="40" y="25"/>
                      <a:pt x="39" y="27"/>
                      <a:pt x="39" y="28"/>
                    </a:cubicBezTo>
                    <a:cubicBezTo>
                      <a:pt x="38" y="30"/>
                      <a:pt x="36" y="31"/>
                      <a:pt x="35" y="32"/>
                    </a:cubicBezTo>
                    <a:cubicBezTo>
                      <a:pt x="34" y="33"/>
                      <a:pt x="32" y="34"/>
                      <a:pt x="31" y="35"/>
                    </a:cubicBezTo>
                    <a:cubicBezTo>
                      <a:pt x="44" y="56"/>
                      <a:pt x="44" y="56"/>
                      <a:pt x="44" y="56"/>
                    </a:cubicBezTo>
                    <a:cubicBezTo>
                      <a:pt x="34" y="56"/>
                      <a:pt x="34" y="56"/>
                      <a:pt x="34" y="56"/>
                    </a:cubicBezTo>
                    <a:cubicBezTo>
                      <a:pt x="22" y="36"/>
                      <a:pt x="22" y="36"/>
                      <a:pt x="22" y="36"/>
                    </a:cubicBezTo>
                    <a:cubicBezTo>
                      <a:pt x="9" y="36"/>
                      <a:pt x="9" y="36"/>
                      <a:pt x="9" y="36"/>
                    </a:cubicBezTo>
                    <a:cubicBezTo>
                      <a:pt x="9" y="56"/>
                      <a:pt x="9" y="56"/>
                      <a:pt x="9" y="56"/>
                    </a:cubicBezTo>
                    <a:cubicBezTo>
                      <a:pt x="0" y="56"/>
                      <a:pt x="0" y="56"/>
                      <a:pt x="0" y="56"/>
                    </a:cubicBezTo>
                    <a:close/>
                    <a:moveTo>
                      <a:pt x="9" y="29"/>
                    </a:moveTo>
                    <a:cubicBezTo>
                      <a:pt x="24" y="29"/>
                      <a:pt x="24" y="29"/>
                      <a:pt x="24" y="29"/>
                    </a:cubicBezTo>
                    <a:cubicBezTo>
                      <a:pt x="25" y="29"/>
                      <a:pt x="27" y="28"/>
                      <a:pt x="28" y="28"/>
                    </a:cubicBezTo>
                    <a:cubicBezTo>
                      <a:pt x="29" y="27"/>
                      <a:pt x="29" y="26"/>
                      <a:pt x="30" y="25"/>
                    </a:cubicBezTo>
                    <a:cubicBezTo>
                      <a:pt x="31" y="25"/>
                      <a:pt x="32" y="23"/>
                      <a:pt x="32" y="22"/>
                    </a:cubicBezTo>
                    <a:cubicBezTo>
                      <a:pt x="32" y="21"/>
                      <a:pt x="33" y="20"/>
                      <a:pt x="33" y="18"/>
                    </a:cubicBezTo>
                    <a:cubicBezTo>
                      <a:pt x="33" y="17"/>
                      <a:pt x="32" y="15"/>
                      <a:pt x="32" y="14"/>
                    </a:cubicBezTo>
                    <a:cubicBezTo>
                      <a:pt x="31" y="13"/>
                      <a:pt x="31" y="12"/>
                      <a:pt x="30" y="11"/>
                    </a:cubicBezTo>
                    <a:cubicBezTo>
                      <a:pt x="29" y="10"/>
                      <a:pt x="28" y="9"/>
                      <a:pt x="27" y="9"/>
                    </a:cubicBezTo>
                    <a:cubicBezTo>
                      <a:pt x="26" y="8"/>
                      <a:pt x="25" y="8"/>
                      <a:pt x="24" y="8"/>
                    </a:cubicBezTo>
                    <a:cubicBezTo>
                      <a:pt x="9" y="8"/>
                      <a:pt x="9" y="8"/>
                      <a:pt x="9" y="8"/>
                    </a:cubicBezTo>
                    <a:cubicBezTo>
                      <a:pt x="9" y="29"/>
                      <a:pt x="9" y="29"/>
                      <a:pt x="9" y="29"/>
                    </a:cubicBezTo>
                    <a:close/>
                  </a:path>
                </a:pathLst>
              </a:custGeom>
              <a:grpFill/>
              <a:ln w="9525">
                <a:solidFill>
                  <a:srgbClr val="C00000"/>
                </a:solidFill>
                <a:round/>
              </a:ln>
            </p:spPr>
            <p:txBody>
              <a:bodyPr vert="horz" wrap="square" lIns="91440" tIns="45721" rIns="91440" bIns="45721" numCol="1" anchor="t" anchorCtr="0" compatLnSpc="1"/>
              <a:lstStyle/>
              <a:p>
                <a:endParaRPr lang="zh-CN" altLang="en-US" sz="1800">
                  <a:latin typeface="+mn-ea"/>
                  <a:sym typeface="Noto Serif CJK SC" panose="02020400000000000000" pitchFamily="18" charset="-122"/>
                </a:endParaRPr>
              </a:p>
            </p:txBody>
          </p:sp>
          <p:sp>
            <p:nvSpPr>
              <p:cNvPr id="41" name="Freeform 9"/>
              <p:cNvSpPr/>
              <p:nvPr>
                <p:custDataLst>
                  <p:tags r:id="rId21"/>
                </p:custDataLst>
              </p:nvPr>
            </p:nvSpPr>
            <p:spPr bwMode="auto">
              <a:xfrm>
                <a:off x="2160588" y="1774825"/>
                <a:ext cx="117475" cy="142875"/>
              </a:xfrm>
              <a:custGeom>
                <a:avLst/>
                <a:gdLst>
                  <a:gd name="T0" fmla="*/ 74 w 74"/>
                  <a:gd name="T1" fmla="*/ 13 h 90"/>
                  <a:gd name="T2" fmla="*/ 44 w 74"/>
                  <a:gd name="T3" fmla="*/ 13 h 90"/>
                  <a:gd name="T4" fmla="*/ 44 w 74"/>
                  <a:gd name="T5" fmla="*/ 90 h 90"/>
                  <a:gd name="T6" fmla="*/ 31 w 74"/>
                  <a:gd name="T7" fmla="*/ 90 h 90"/>
                  <a:gd name="T8" fmla="*/ 31 w 74"/>
                  <a:gd name="T9" fmla="*/ 13 h 90"/>
                  <a:gd name="T10" fmla="*/ 0 w 74"/>
                  <a:gd name="T11" fmla="*/ 13 h 90"/>
                  <a:gd name="T12" fmla="*/ 0 w 74"/>
                  <a:gd name="T13" fmla="*/ 0 h 90"/>
                  <a:gd name="T14" fmla="*/ 74 w 74"/>
                  <a:gd name="T15" fmla="*/ 0 h 90"/>
                  <a:gd name="T16" fmla="*/ 74 w 74"/>
                  <a:gd name="T17" fmla="*/ 13 h 90"/>
                  <a:gd name="T18" fmla="*/ 74 w 74"/>
                  <a:gd name="T19" fmla="*/ 1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90">
                    <a:moveTo>
                      <a:pt x="74" y="13"/>
                    </a:moveTo>
                    <a:lnTo>
                      <a:pt x="44" y="13"/>
                    </a:lnTo>
                    <a:lnTo>
                      <a:pt x="44" y="90"/>
                    </a:lnTo>
                    <a:lnTo>
                      <a:pt x="31" y="90"/>
                    </a:lnTo>
                    <a:lnTo>
                      <a:pt x="31" y="13"/>
                    </a:lnTo>
                    <a:lnTo>
                      <a:pt x="0" y="13"/>
                    </a:lnTo>
                    <a:lnTo>
                      <a:pt x="0" y="0"/>
                    </a:lnTo>
                    <a:lnTo>
                      <a:pt x="74" y="0"/>
                    </a:lnTo>
                    <a:lnTo>
                      <a:pt x="74" y="13"/>
                    </a:lnTo>
                    <a:lnTo>
                      <a:pt x="74" y="13"/>
                    </a:lnTo>
                    <a:close/>
                  </a:path>
                </a:pathLst>
              </a:custGeom>
              <a:grpFill/>
              <a:ln w="9525">
                <a:solidFill>
                  <a:srgbClr val="C00000"/>
                </a:solidFill>
                <a:round/>
              </a:ln>
            </p:spPr>
            <p:txBody>
              <a:bodyPr vert="horz" wrap="square" lIns="91440" tIns="45721" rIns="91440" bIns="45721" numCol="1" anchor="t" anchorCtr="0" compatLnSpc="1"/>
              <a:lstStyle/>
              <a:p>
                <a:endParaRPr lang="zh-CN" altLang="en-US" sz="1800">
                  <a:latin typeface="+mn-ea"/>
                  <a:sym typeface="Noto Serif CJK SC" panose="02020400000000000000" pitchFamily="18" charset="-122"/>
                </a:endParaRPr>
              </a:p>
            </p:txBody>
          </p:sp>
          <p:sp>
            <p:nvSpPr>
              <p:cNvPr id="42" name="Freeform 10"/>
              <p:cNvSpPr/>
              <p:nvPr>
                <p:custDataLst>
                  <p:tags r:id="rId22"/>
                </p:custDataLst>
              </p:nvPr>
            </p:nvSpPr>
            <p:spPr bwMode="auto">
              <a:xfrm>
                <a:off x="2336801" y="1811338"/>
                <a:ext cx="84138" cy="109538"/>
              </a:xfrm>
              <a:custGeom>
                <a:avLst/>
                <a:gdLst>
                  <a:gd name="T0" fmla="*/ 53 w 53"/>
                  <a:gd name="T1" fmla="*/ 38 h 69"/>
                  <a:gd name="T2" fmla="*/ 0 w 53"/>
                  <a:gd name="T3" fmla="*/ 69 h 69"/>
                  <a:gd name="T4" fmla="*/ 0 w 53"/>
                  <a:gd name="T5" fmla="*/ 54 h 69"/>
                  <a:gd name="T6" fmla="*/ 32 w 53"/>
                  <a:gd name="T7" fmla="*/ 34 h 69"/>
                  <a:gd name="T8" fmla="*/ 0 w 53"/>
                  <a:gd name="T9" fmla="*/ 14 h 69"/>
                  <a:gd name="T10" fmla="*/ 0 w 53"/>
                  <a:gd name="T11" fmla="*/ 0 h 69"/>
                  <a:gd name="T12" fmla="*/ 53 w 53"/>
                  <a:gd name="T13" fmla="*/ 30 h 69"/>
                  <a:gd name="T14" fmla="*/ 53 w 53"/>
                  <a:gd name="T15" fmla="*/ 38 h 69"/>
                  <a:gd name="T16" fmla="*/ 53 w 53"/>
                  <a:gd name="T17" fmla="*/ 3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69">
                    <a:moveTo>
                      <a:pt x="53" y="38"/>
                    </a:moveTo>
                    <a:lnTo>
                      <a:pt x="0" y="69"/>
                    </a:lnTo>
                    <a:lnTo>
                      <a:pt x="0" y="54"/>
                    </a:lnTo>
                    <a:lnTo>
                      <a:pt x="32" y="34"/>
                    </a:lnTo>
                    <a:lnTo>
                      <a:pt x="0" y="14"/>
                    </a:lnTo>
                    <a:lnTo>
                      <a:pt x="0" y="0"/>
                    </a:lnTo>
                    <a:lnTo>
                      <a:pt x="53" y="30"/>
                    </a:lnTo>
                    <a:lnTo>
                      <a:pt x="53" y="38"/>
                    </a:lnTo>
                    <a:lnTo>
                      <a:pt x="53" y="38"/>
                    </a:lnTo>
                    <a:close/>
                  </a:path>
                </a:pathLst>
              </a:custGeom>
              <a:grpFill/>
              <a:ln w="9525">
                <a:solidFill>
                  <a:srgbClr val="C00000"/>
                </a:solidFill>
                <a:round/>
              </a:ln>
            </p:spPr>
            <p:txBody>
              <a:bodyPr vert="horz" wrap="square" lIns="91440" tIns="45721" rIns="91440" bIns="45721" numCol="1" anchor="t" anchorCtr="0" compatLnSpc="1"/>
              <a:lstStyle/>
              <a:p>
                <a:endParaRPr lang="zh-CN" altLang="en-US" sz="1800">
                  <a:latin typeface="+mn-ea"/>
                  <a:sym typeface="Noto Serif CJK SC" panose="02020400000000000000" pitchFamily="18" charset="-122"/>
                </a:endParaRPr>
              </a:p>
            </p:txBody>
          </p:sp>
        </p:grpSp>
        <p:grpSp>
          <p:nvGrpSpPr>
            <p:cNvPr id="43" name="组合 42"/>
            <p:cNvGrpSpPr/>
            <p:nvPr/>
          </p:nvGrpSpPr>
          <p:grpSpPr>
            <a:xfrm>
              <a:off x="13895" y="5039"/>
              <a:ext cx="1220" cy="233"/>
              <a:chOff x="9742488" y="1752600"/>
              <a:chExt cx="774700" cy="147638"/>
            </a:xfrm>
            <a:solidFill>
              <a:srgbClr val="C00000"/>
            </a:solidFill>
          </p:grpSpPr>
          <p:sp>
            <p:nvSpPr>
              <p:cNvPr id="44" name="Freeform 43"/>
              <p:cNvSpPr/>
              <p:nvPr>
                <p:custDataLst>
                  <p:tags r:id="rId23"/>
                </p:custDataLst>
              </p:nvPr>
            </p:nvSpPr>
            <p:spPr bwMode="auto">
              <a:xfrm>
                <a:off x="9742488" y="1787525"/>
                <a:ext cx="84138" cy="112713"/>
              </a:xfrm>
              <a:custGeom>
                <a:avLst/>
                <a:gdLst>
                  <a:gd name="T0" fmla="*/ 53 w 53"/>
                  <a:gd name="T1" fmla="*/ 39 h 71"/>
                  <a:gd name="T2" fmla="*/ 0 w 53"/>
                  <a:gd name="T3" fmla="*/ 71 h 71"/>
                  <a:gd name="T4" fmla="*/ 0 w 53"/>
                  <a:gd name="T5" fmla="*/ 55 h 71"/>
                  <a:gd name="T6" fmla="*/ 32 w 53"/>
                  <a:gd name="T7" fmla="*/ 36 h 71"/>
                  <a:gd name="T8" fmla="*/ 0 w 53"/>
                  <a:gd name="T9" fmla="*/ 15 h 71"/>
                  <a:gd name="T10" fmla="*/ 0 w 53"/>
                  <a:gd name="T11" fmla="*/ 0 h 71"/>
                  <a:gd name="T12" fmla="*/ 53 w 53"/>
                  <a:gd name="T13" fmla="*/ 32 h 71"/>
                  <a:gd name="T14" fmla="*/ 53 w 53"/>
                  <a:gd name="T15" fmla="*/ 39 h 71"/>
                  <a:gd name="T16" fmla="*/ 53 w 53"/>
                  <a:gd name="T17" fmla="*/ 39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71">
                    <a:moveTo>
                      <a:pt x="53" y="39"/>
                    </a:moveTo>
                    <a:lnTo>
                      <a:pt x="0" y="71"/>
                    </a:lnTo>
                    <a:lnTo>
                      <a:pt x="0" y="55"/>
                    </a:lnTo>
                    <a:lnTo>
                      <a:pt x="32" y="36"/>
                    </a:lnTo>
                    <a:lnTo>
                      <a:pt x="0" y="15"/>
                    </a:lnTo>
                    <a:lnTo>
                      <a:pt x="0" y="0"/>
                    </a:lnTo>
                    <a:lnTo>
                      <a:pt x="53" y="32"/>
                    </a:lnTo>
                    <a:lnTo>
                      <a:pt x="53" y="39"/>
                    </a:lnTo>
                    <a:lnTo>
                      <a:pt x="53" y="39"/>
                    </a:lnTo>
                    <a:close/>
                  </a:path>
                </a:pathLst>
              </a:custGeom>
              <a:grpFill/>
              <a:ln w="9525">
                <a:solidFill>
                  <a:srgbClr val="C00000"/>
                </a:solidFill>
                <a:round/>
              </a:ln>
            </p:spPr>
            <p:txBody>
              <a:bodyPr vert="horz" wrap="square" lIns="91440" tIns="45721" rIns="91440" bIns="45721" numCol="1" anchor="t" anchorCtr="0" compatLnSpc="1"/>
              <a:lstStyle/>
              <a:p>
                <a:endParaRPr lang="zh-CN" altLang="en-US" sz="1800">
                  <a:latin typeface="+mn-ea"/>
                  <a:sym typeface="Noto Serif CJK SC" panose="02020400000000000000" pitchFamily="18" charset="-122"/>
                </a:endParaRPr>
              </a:p>
            </p:txBody>
          </p:sp>
          <p:sp>
            <p:nvSpPr>
              <p:cNvPr id="45" name="Freeform 44"/>
              <p:cNvSpPr/>
              <p:nvPr>
                <p:custDataLst>
                  <p:tags r:id="rId24"/>
                </p:custDataLst>
              </p:nvPr>
            </p:nvSpPr>
            <p:spPr bwMode="auto">
              <a:xfrm>
                <a:off x="9898063" y="1752600"/>
                <a:ext cx="95250" cy="142875"/>
              </a:xfrm>
              <a:custGeom>
                <a:avLst/>
                <a:gdLst>
                  <a:gd name="T0" fmla="*/ 0 w 60"/>
                  <a:gd name="T1" fmla="*/ 90 h 90"/>
                  <a:gd name="T2" fmla="*/ 0 w 60"/>
                  <a:gd name="T3" fmla="*/ 0 h 90"/>
                  <a:gd name="T4" fmla="*/ 60 w 60"/>
                  <a:gd name="T5" fmla="*/ 0 h 90"/>
                  <a:gd name="T6" fmla="*/ 60 w 60"/>
                  <a:gd name="T7" fmla="*/ 13 h 90"/>
                  <a:gd name="T8" fmla="*/ 15 w 60"/>
                  <a:gd name="T9" fmla="*/ 13 h 90"/>
                  <a:gd name="T10" fmla="*/ 15 w 60"/>
                  <a:gd name="T11" fmla="*/ 40 h 90"/>
                  <a:gd name="T12" fmla="*/ 53 w 60"/>
                  <a:gd name="T13" fmla="*/ 40 h 90"/>
                  <a:gd name="T14" fmla="*/ 53 w 60"/>
                  <a:gd name="T15" fmla="*/ 51 h 90"/>
                  <a:gd name="T16" fmla="*/ 15 w 60"/>
                  <a:gd name="T17" fmla="*/ 51 h 90"/>
                  <a:gd name="T18" fmla="*/ 15 w 60"/>
                  <a:gd name="T19" fmla="*/ 90 h 90"/>
                  <a:gd name="T20" fmla="*/ 0 w 60"/>
                  <a:gd name="T21" fmla="*/ 90 h 90"/>
                  <a:gd name="T22" fmla="*/ 0 w 60"/>
                  <a:gd name="T23"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90">
                    <a:moveTo>
                      <a:pt x="0" y="90"/>
                    </a:moveTo>
                    <a:lnTo>
                      <a:pt x="0" y="0"/>
                    </a:lnTo>
                    <a:lnTo>
                      <a:pt x="60" y="0"/>
                    </a:lnTo>
                    <a:lnTo>
                      <a:pt x="60" y="13"/>
                    </a:lnTo>
                    <a:lnTo>
                      <a:pt x="15" y="13"/>
                    </a:lnTo>
                    <a:lnTo>
                      <a:pt x="15" y="40"/>
                    </a:lnTo>
                    <a:lnTo>
                      <a:pt x="53" y="40"/>
                    </a:lnTo>
                    <a:lnTo>
                      <a:pt x="53" y="51"/>
                    </a:lnTo>
                    <a:lnTo>
                      <a:pt x="15" y="51"/>
                    </a:lnTo>
                    <a:lnTo>
                      <a:pt x="15" y="90"/>
                    </a:lnTo>
                    <a:lnTo>
                      <a:pt x="0" y="90"/>
                    </a:lnTo>
                    <a:lnTo>
                      <a:pt x="0" y="90"/>
                    </a:lnTo>
                    <a:close/>
                  </a:path>
                </a:pathLst>
              </a:custGeom>
              <a:grpFill/>
              <a:ln w="9525">
                <a:solidFill>
                  <a:srgbClr val="C00000"/>
                </a:solidFill>
                <a:round/>
              </a:ln>
            </p:spPr>
            <p:txBody>
              <a:bodyPr vert="horz" wrap="square" lIns="91440" tIns="45721" rIns="91440" bIns="45721" numCol="1" anchor="t" anchorCtr="0" compatLnSpc="1"/>
              <a:lstStyle/>
              <a:p>
                <a:endParaRPr lang="zh-CN" altLang="en-US" sz="1800">
                  <a:latin typeface="+mn-ea"/>
                  <a:sym typeface="Noto Serif CJK SC" panose="02020400000000000000" pitchFamily="18" charset="-122"/>
                </a:endParaRPr>
              </a:p>
            </p:txBody>
          </p:sp>
          <p:sp>
            <p:nvSpPr>
              <p:cNvPr id="46" name="Freeform 45"/>
              <p:cNvSpPr/>
              <p:nvPr>
                <p:custDataLst>
                  <p:tags r:id="rId25"/>
                </p:custDataLst>
              </p:nvPr>
            </p:nvSpPr>
            <p:spPr bwMode="auto">
              <a:xfrm>
                <a:off x="10015538" y="1752600"/>
                <a:ext cx="20638" cy="142875"/>
              </a:xfrm>
              <a:custGeom>
                <a:avLst/>
                <a:gdLst>
                  <a:gd name="T0" fmla="*/ 0 w 13"/>
                  <a:gd name="T1" fmla="*/ 90 h 90"/>
                  <a:gd name="T2" fmla="*/ 0 w 13"/>
                  <a:gd name="T3" fmla="*/ 0 h 90"/>
                  <a:gd name="T4" fmla="*/ 13 w 13"/>
                  <a:gd name="T5" fmla="*/ 0 h 90"/>
                  <a:gd name="T6" fmla="*/ 13 w 13"/>
                  <a:gd name="T7" fmla="*/ 90 h 90"/>
                  <a:gd name="T8" fmla="*/ 0 w 13"/>
                  <a:gd name="T9" fmla="*/ 90 h 90"/>
                  <a:gd name="T10" fmla="*/ 0 w 13"/>
                  <a:gd name="T11" fmla="*/ 90 h 90"/>
                </a:gdLst>
                <a:ahLst/>
                <a:cxnLst>
                  <a:cxn ang="0">
                    <a:pos x="T0" y="T1"/>
                  </a:cxn>
                  <a:cxn ang="0">
                    <a:pos x="T2" y="T3"/>
                  </a:cxn>
                  <a:cxn ang="0">
                    <a:pos x="T4" y="T5"/>
                  </a:cxn>
                  <a:cxn ang="0">
                    <a:pos x="T6" y="T7"/>
                  </a:cxn>
                  <a:cxn ang="0">
                    <a:pos x="T8" y="T9"/>
                  </a:cxn>
                  <a:cxn ang="0">
                    <a:pos x="T10" y="T11"/>
                  </a:cxn>
                </a:cxnLst>
                <a:rect l="0" t="0" r="r" b="b"/>
                <a:pathLst>
                  <a:path w="13" h="90">
                    <a:moveTo>
                      <a:pt x="0" y="90"/>
                    </a:moveTo>
                    <a:lnTo>
                      <a:pt x="0" y="0"/>
                    </a:lnTo>
                    <a:lnTo>
                      <a:pt x="13" y="0"/>
                    </a:lnTo>
                    <a:lnTo>
                      <a:pt x="13" y="90"/>
                    </a:lnTo>
                    <a:lnTo>
                      <a:pt x="0" y="90"/>
                    </a:lnTo>
                    <a:lnTo>
                      <a:pt x="0" y="90"/>
                    </a:lnTo>
                    <a:close/>
                  </a:path>
                </a:pathLst>
              </a:custGeom>
              <a:grpFill/>
              <a:ln w="9525">
                <a:solidFill>
                  <a:srgbClr val="C00000"/>
                </a:solidFill>
                <a:round/>
              </a:ln>
            </p:spPr>
            <p:txBody>
              <a:bodyPr vert="horz" wrap="square" lIns="91440" tIns="45721" rIns="91440" bIns="45721" numCol="1" anchor="t" anchorCtr="0" compatLnSpc="1"/>
              <a:lstStyle/>
              <a:p>
                <a:endParaRPr lang="zh-CN" altLang="en-US" sz="1800">
                  <a:latin typeface="+mn-ea"/>
                  <a:sym typeface="Noto Serif CJK SC" panose="02020400000000000000" pitchFamily="18" charset="-122"/>
                </a:endParaRPr>
              </a:p>
            </p:txBody>
          </p:sp>
          <p:sp>
            <p:nvSpPr>
              <p:cNvPr id="47" name="Freeform 46"/>
              <p:cNvSpPr/>
              <p:nvPr>
                <p:custDataLst>
                  <p:tags r:id="rId26"/>
                </p:custDataLst>
              </p:nvPr>
            </p:nvSpPr>
            <p:spPr bwMode="auto">
              <a:xfrm>
                <a:off x="10069513" y="1752600"/>
                <a:ext cx="122238" cy="142875"/>
              </a:xfrm>
              <a:custGeom>
                <a:avLst/>
                <a:gdLst>
                  <a:gd name="T0" fmla="*/ 14 w 77"/>
                  <a:gd name="T1" fmla="*/ 27 h 90"/>
                  <a:gd name="T2" fmla="*/ 14 w 77"/>
                  <a:gd name="T3" fmla="*/ 90 h 90"/>
                  <a:gd name="T4" fmla="*/ 0 w 77"/>
                  <a:gd name="T5" fmla="*/ 90 h 90"/>
                  <a:gd name="T6" fmla="*/ 0 w 77"/>
                  <a:gd name="T7" fmla="*/ 0 h 90"/>
                  <a:gd name="T8" fmla="*/ 11 w 77"/>
                  <a:gd name="T9" fmla="*/ 0 h 90"/>
                  <a:gd name="T10" fmla="*/ 63 w 77"/>
                  <a:gd name="T11" fmla="*/ 64 h 90"/>
                  <a:gd name="T12" fmla="*/ 63 w 77"/>
                  <a:gd name="T13" fmla="*/ 0 h 90"/>
                  <a:gd name="T14" fmla="*/ 77 w 77"/>
                  <a:gd name="T15" fmla="*/ 0 h 90"/>
                  <a:gd name="T16" fmla="*/ 77 w 77"/>
                  <a:gd name="T17" fmla="*/ 90 h 90"/>
                  <a:gd name="T18" fmla="*/ 64 w 77"/>
                  <a:gd name="T19" fmla="*/ 90 h 90"/>
                  <a:gd name="T20" fmla="*/ 14 w 77"/>
                  <a:gd name="T21" fmla="*/ 27 h 90"/>
                  <a:gd name="T22" fmla="*/ 14 w 77"/>
                  <a:gd name="T23" fmla="*/ 27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 h="90">
                    <a:moveTo>
                      <a:pt x="14" y="27"/>
                    </a:moveTo>
                    <a:lnTo>
                      <a:pt x="14" y="90"/>
                    </a:lnTo>
                    <a:lnTo>
                      <a:pt x="0" y="90"/>
                    </a:lnTo>
                    <a:lnTo>
                      <a:pt x="0" y="0"/>
                    </a:lnTo>
                    <a:lnTo>
                      <a:pt x="11" y="0"/>
                    </a:lnTo>
                    <a:lnTo>
                      <a:pt x="63" y="64"/>
                    </a:lnTo>
                    <a:lnTo>
                      <a:pt x="63" y="0"/>
                    </a:lnTo>
                    <a:lnTo>
                      <a:pt x="77" y="0"/>
                    </a:lnTo>
                    <a:lnTo>
                      <a:pt x="77" y="90"/>
                    </a:lnTo>
                    <a:lnTo>
                      <a:pt x="64" y="90"/>
                    </a:lnTo>
                    <a:lnTo>
                      <a:pt x="14" y="27"/>
                    </a:lnTo>
                    <a:lnTo>
                      <a:pt x="14" y="27"/>
                    </a:lnTo>
                    <a:close/>
                  </a:path>
                </a:pathLst>
              </a:custGeom>
              <a:grpFill/>
              <a:ln w="9525">
                <a:solidFill>
                  <a:srgbClr val="C00000"/>
                </a:solidFill>
                <a:round/>
              </a:ln>
            </p:spPr>
            <p:txBody>
              <a:bodyPr vert="horz" wrap="square" lIns="91440" tIns="45721" rIns="91440" bIns="45721" numCol="1" anchor="t" anchorCtr="0" compatLnSpc="1"/>
              <a:lstStyle/>
              <a:p>
                <a:endParaRPr lang="zh-CN" altLang="en-US" sz="1800">
                  <a:latin typeface="+mn-ea"/>
                  <a:sym typeface="Noto Serif CJK SC" panose="02020400000000000000" pitchFamily="18" charset="-122"/>
                </a:endParaRPr>
              </a:p>
            </p:txBody>
          </p:sp>
          <p:sp>
            <p:nvSpPr>
              <p:cNvPr id="48" name="Freeform 47"/>
              <p:cNvSpPr/>
              <p:nvPr>
                <p:custDataLst>
                  <p:tags r:id="rId27"/>
                </p:custDataLst>
              </p:nvPr>
            </p:nvSpPr>
            <p:spPr bwMode="auto">
              <a:xfrm>
                <a:off x="10221913" y="1752600"/>
                <a:ext cx="23813" cy="142875"/>
              </a:xfrm>
              <a:custGeom>
                <a:avLst/>
                <a:gdLst>
                  <a:gd name="T0" fmla="*/ 0 w 15"/>
                  <a:gd name="T1" fmla="*/ 90 h 90"/>
                  <a:gd name="T2" fmla="*/ 0 w 15"/>
                  <a:gd name="T3" fmla="*/ 0 h 90"/>
                  <a:gd name="T4" fmla="*/ 15 w 15"/>
                  <a:gd name="T5" fmla="*/ 0 h 90"/>
                  <a:gd name="T6" fmla="*/ 15 w 15"/>
                  <a:gd name="T7" fmla="*/ 90 h 90"/>
                  <a:gd name="T8" fmla="*/ 0 w 15"/>
                  <a:gd name="T9" fmla="*/ 90 h 90"/>
                  <a:gd name="T10" fmla="*/ 0 w 15"/>
                  <a:gd name="T11" fmla="*/ 90 h 90"/>
                </a:gdLst>
                <a:ahLst/>
                <a:cxnLst>
                  <a:cxn ang="0">
                    <a:pos x="T0" y="T1"/>
                  </a:cxn>
                  <a:cxn ang="0">
                    <a:pos x="T2" y="T3"/>
                  </a:cxn>
                  <a:cxn ang="0">
                    <a:pos x="T4" y="T5"/>
                  </a:cxn>
                  <a:cxn ang="0">
                    <a:pos x="T6" y="T7"/>
                  </a:cxn>
                  <a:cxn ang="0">
                    <a:pos x="T8" y="T9"/>
                  </a:cxn>
                  <a:cxn ang="0">
                    <a:pos x="T10" y="T11"/>
                  </a:cxn>
                </a:cxnLst>
                <a:rect l="0" t="0" r="r" b="b"/>
                <a:pathLst>
                  <a:path w="15" h="90">
                    <a:moveTo>
                      <a:pt x="0" y="90"/>
                    </a:moveTo>
                    <a:lnTo>
                      <a:pt x="0" y="0"/>
                    </a:lnTo>
                    <a:lnTo>
                      <a:pt x="15" y="0"/>
                    </a:lnTo>
                    <a:lnTo>
                      <a:pt x="15" y="90"/>
                    </a:lnTo>
                    <a:lnTo>
                      <a:pt x="0" y="90"/>
                    </a:lnTo>
                    <a:lnTo>
                      <a:pt x="0" y="90"/>
                    </a:lnTo>
                    <a:close/>
                  </a:path>
                </a:pathLst>
              </a:custGeom>
              <a:grpFill/>
              <a:ln w="9525">
                <a:solidFill>
                  <a:srgbClr val="C00000"/>
                </a:solidFill>
                <a:round/>
              </a:ln>
            </p:spPr>
            <p:txBody>
              <a:bodyPr vert="horz" wrap="square" lIns="91440" tIns="45721" rIns="91440" bIns="45721" numCol="1" anchor="t" anchorCtr="0" compatLnSpc="1"/>
              <a:lstStyle/>
              <a:p>
                <a:endParaRPr lang="zh-CN" altLang="en-US" sz="1800">
                  <a:latin typeface="+mn-ea"/>
                  <a:sym typeface="Noto Serif CJK SC" panose="02020400000000000000" pitchFamily="18" charset="-122"/>
                </a:endParaRPr>
              </a:p>
            </p:txBody>
          </p:sp>
          <p:sp>
            <p:nvSpPr>
              <p:cNvPr id="49" name="Freeform 48"/>
              <p:cNvSpPr/>
              <p:nvPr>
                <p:custDataLst>
                  <p:tags r:id="rId28"/>
                </p:custDataLst>
              </p:nvPr>
            </p:nvSpPr>
            <p:spPr bwMode="auto">
              <a:xfrm>
                <a:off x="10266363" y="1752600"/>
                <a:ext cx="112713" cy="142875"/>
              </a:xfrm>
              <a:custGeom>
                <a:avLst/>
                <a:gdLst>
                  <a:gd name="T0" fmla="*/ 37 w 44"/>
                  <a:gd name="T1" fmla="*/ 13 h 56"/>
                  <a:gd name="T2" fmla="*/ 35 w 44"/>
                  <a:gd name="T3" fmla="*/ 11 h 56"/>
                  <a:gd name="T4" fmla="*/ 32 w 44"/>
                  <a:gd name="T5" fmla="*/ 10 h 56"/>
                  <a:gd name="T6" fmla="*/ 27 w 44"/>
                  <a:gd name="T7" fmla="*/ 8 h 56"/>
                  <a:gd name="T8" fmla="*/ 22 w 44"/>
                  <a:gd name="T9" fmla="*/ 8 h 56"/>
                  <a:gd name="T10" fmla="*/ 14 w 44"/>
                  <a:gd name="T11" fmla="*/ 10 h 56"/>
                  <a:gd name="T12" fmla="*/ 12 w 44"/>
                  <a:gd name="T13" fmla="*/ 15 h 56"/>
                  <a:gd name="T14" fmla="*/ 12 w 44"/>
                  <a:gd name="T15" fmla="*/ 19 h 56"/>
                  <a:gd name="T16" fmla="*/ 15 w 44"/>
                  <a:gd name="T17" fmla="*/ 21 h 56"/>
                  <a:gd name="T18" fmla="*/ 19 w 44"/>
                  <a:gd name="T19" fmla="*/ 23 h 56"/>
                  <a:gd name="T20" fmla="*/ 25 w 44"/>
                  <a:gd name="T21" fmla="*/ 24 h 56"/>
                  <a:gd name="T22" fmla="*/ 33 w 44"/>
                  <a:gd name="T23" fmla="*/ 27 h 56"/>
                  <a:gd name="T24" fmla="*/ 39 w 44"/>
                  <a:gd name="T25" fmla="*/ 30 h 56"/>
                  <a:gd name="T26" fmla="*/ 42 w 44"/>
                  <a:gd name="T27" fmla="*/ 34 h 56"/>
                  <a:gd name="T28" fmla="*/ 44 w 44"/>
                  <a:gd name="T29" fmla="*/ 40 h 56"/>
                  <a:gd name="T30" fmla="*/ 42 w 44"/>
                  <a:gd name="T31" fmla="*/ 48 h 56"/>
                  <a:gd name="T32" fmla="*/ 38 w 44"/>
                  <a:gd name="T33" fmla="*/ 53 h 56"/>
                  <a:gd name="T34" fmla="*/ 31 w 44"/>
                  <a:gd name="T35" fmla="*/ 56 h 56"/>
                  <a:gd name="T36" fmla="*/ 23 w 44"/>
                  <a:gd name="T37" fmla="*/ 56 h 56"/>
                  <a:gd name="T38" fmla="*/ 11 w 44"/>
                  <a:gd name="T39" fmla="*/ 55 h 56"/>
                  <a:gd name="T40" fmla="*/ 0 w 44"/>
                  <a:gd name="T41" fmla="*/ 49 h 56"/>
                  <a:gd name="T42" fmla="*/ 4 w 44"/>
                  <a:gd name="T43" fmla="*/ 41 h 56"/>
                  <a:gd name="T44" fmla="*/ 7 w 44"/>
                  <a:gd name="T45" fmla="*/ 44 h 56"/>
                  <a:gd name="T46" fmla="*/ 12 w 44"/>
                  <a:gd name="T47" fmla="*/ 46 h 56"/>
                  <a:gd name="T48" fmla="*/ 17 w 44"/>
                  <a:gd name="T49" fmla="*/ 48 h 56"/>
                  <a:gd name="T50" fmla="*/ 23 w 44"/>
                  <a:gd name="T51" fmla="*/ 49 h 56"/>
                  <a:gd name="T52" fmla="*/ 31 w 44"/>
                  <a:gd name="T53" fmla="*/ 47 h 56"/>
                  <a:gd name="T54" fmla="*/ 34 w 44"/>
                  <a:gd name="T55" fmla="*/ 41 h 56"/>
                  <a:gd name="T56" fmla="*/ 33 w 44"/>
                  <a:gd name="T57" fmla="*/ 38 h 56"/>
                  <a:gd name="T58" fmla="*/ 30 w 44"/>
                  <a:gd name="T59" fmla="*/ 35 h 56"/>
                  <a:gd name="T60" fmla="*/ 25 w 44"/>
                  <a:gd name="T61" fmla="*/ 33 h 56"/>
                  <a:gd name="T62" fmla="*/ 19 w 44"/>
                  <a:gd name="T63" fmla="*/ 32 h 56"/>
                  <a:gd name="T64" fmla="*/ 12 w 44"/>
                  <a:gd name="T65" fmla="*/ 29 h 56"/>
                  <a:gd name="T66" fmla="*/ 7 w 44"/>
                  <a:gd name="T67" fmla="*/ 26 h 56"/>
                  <a:gd name="T68" fmla="*/ 3 w 44"/>
                  <a:gd name="T69" fmla="*/ 22 h 56"/>
                  <a:gd name="T70" fmla="*/ 2 w 44"/>
                  <a:gd name="T71" fmla="*/ 17 h 56"/>
                  <a:gd name="T72" fmla="*/ 4 w 44"/>
                  <a:gd name="T73" fmla="*/ 9 h 56"/>
                  <a:gd name="T74" fmla="*/ 8 w 44"/>
                  <a:gd name="T75" fmla="*/ 4 h 56"/>
                  <a:gd name="T76" fmla="*/ 15 w 44"/>
                  <a:gd name="T77" fmla="*/ 1 h 56"/>
                  <a:gd name="T78" fmla="*/ 23 w 44"/>
                  <a:gd name="T79" fmla="*/ 0 h 56"/>
                  <a:gd name="T80" fmla="*/ 33 w 44"/>
                  <a:gd name="T81" fmla="*/ 2 h 56"/>
                  <a:gd name="T82" fmla="*/ 42 w 44"/>
                  <a:gd name="T83" fmla="*/ 6 h 56"/>
                  <a:gd name="T84" fmla="*/ 37 w 44"/>
                  <a:gd name="T85" fmla="*/ 1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4" h="56">
                    <a:moveTo>
                      <a:pt x="37" y="13"/>
                    </a:moveTo>
                    <a:cubicBezTo>
                      <a:pt x="37" y="13"/>
                      <a:pt x="36" y="12"/>
                      <a:pt x="35" y="11"/>
                    </a:cubicBezTo>
                    <a:cubicBezTo>
                      <a:pt x="34" y="11"/>
                      <a:pt x="33" y="10"/>
                      <a:pt x="32" y="10"/>
                    </a:cubicBezTo>
                    <a:cubicBezTo>
                      <a:pt x="30" y="9"/>
                      <a:pt x="29" y="8"/>
                      <a:pt x="27" y="8"/>
                    </a:cubicBezTo>
                    <a:cubicBezTo>
                      <a:pt x="26" y="8"/>
                      <a:pt x="24" y="8"/>
                      <a:pt x="22" y="8"/>
                    </a:cubicBezTo>
                    <a:cubicBezTo>
                      <a:pt x="19" y="8"/>
                      <a:pt x="16" y="8"/>
                      <a:pt x="14" y="10"/>
                    </a:cubicBezTo>
                    <a:cubicBezTo>
                      <a:pt x="12" y="11"/>
                      <a:pt x="12" y="13"/>
                      <a:pt x="12" y="15"/>
                    </a:cubicBezTo>
                    <a:cubicBezTo>
                      <a:pt x="12" y="17"/>
                      <a:pt x="12" y="18"/>
                      <a:pt x="12" y="19"/>
                    </a:cubicBezTo>
                    <a:cubicBezTo>
                      <a:pt x="13" y="19"/>
                      <a:pt x="14" y="20"/>
                      <a:pt x="15" y="21"/>
                    </a:cubicBezTo>
                    <a:cubicBezTo>
                      <a:pt x="16" y="22"/>
                      <a:pt x="18" y="22"/>
                      <a:pt x="19" y="23"/>
                    </a:cubicBezTo>
                    <a:cubicBezTo>
                      <a:pt x="21" y="23"/>
                      <a:pt x="23" y="24"/>
                      <a:pt x="25" y="24"/>
                    </a:cubicBezTo>
                    <a:cubicBezTo>
                      <a:pt x="28" y="25"/>
                      <a:pt x="31" y="26"/>
                      <a:pt x="33" y="27"/>
                    </a:cubicBezTo>
                    <a:cubicBezTo>
                      <a:pt x="35" y="27"/>
                      <a:pt x="37" y="28"/>
                      <a:pt x="39" y="30"/>
                    </a:cubicBezTo>
                    <a:cubicBezTo>
                      <a:pt x="40" y="31"/>
                      <a:pt x="42" y="32"/>
                      <a:pt x="42" y="34"/>
                    </a:cubicBezTo>
                    <a:cubicBezTo>
                      <a:pt x="43" y="36"/>
                      <a:pt x="44" y="38"/>
                      <a:pt x="44" y="40"/>
                    </a:cubicBezTo>
                    <a:cubicBezTo>
                      <a:pt x="44" y="43"/>
                      <a:pt x="43" y="46"/>
                      <a:pt x="42" y="48"/>
                    </a:cubicBezTo>
                    <a:cubicBezTo>
                      <a:pt x="41" y="50"/>
                      <a:pt x="40" y="51"/>
                      <a:pt x="38" y="53"/>
                    </a:cubicBezTo>
                    <a:cubicBezTo>
                      <a:pt x="36" y="54"/>
                      <a:pt x="34" y="55"/>
                      <a:pt x="31" y="56"/>
                    </a:cubicBezTo>
                    <a:cubicBezTo>
                      <a:pt x="29" y="56"/>
                      <a:pt x="26" y="56"/>
                      <a:pt x="23" y="56"/>
                    </a:cubicBezTo>
                    <a:cubicBezTo>
                      <a:pt x="19" y="56"/>
                      <a:pt x="15" y="56"/>
                      <a:pt x="11" y="55"/>
                    </a:cubicBezTo>
                    <a:cubicBezTo>
                      <a:pt x="7" y="53"/>
                      <a:pt x="3" y="51"/>
                      <a:pt x="0" y="49"/>
                    </a:cubicBezTo>
                    <a:cubicBezTo>
                      <a:pt x="4" y="41"/>
                      <a:pt x="4" y="41"/>
                      <a:pt x="4" y="41"/>
                    </a:cubicBezTo>
                    <a:cubicBezTo>
                      <a:pt x="5" y="42"/>
                      <a:pt x="6" y="43"/>
                      <a:pt x="7" y="44"/>
                    </a:cubicBezTo>
                    <a:cubicBezTo>
                      <a:pt x="8" y="44"/>
                      <a:pt x="10" y="45"/>
                      <a:pt x="12" y="46"/>
                    </a:cubicBezTo>
                    <a:cubicBezTo>
                      <a:pt x="13" y="47"/>
                      <a:pt x="15" y="47"/>
                      <a:pt x="17" y="48"/>
                    </a:cubicBezTo>
                    <a:cubicBezTo>
                      <a:pt x="19" y="48"/>
                      <a:pt x="21" y="49"/>
                      <a:pt x="23" y="49"/>
                    </a:cubicBezTo>
                    <a:cubicBezTo>
                      <a:pt x="27" y="49"/>
                      <a:pt x="30" y="48"/>
                      <a:pt x="31" y="47"/>
                    </a:cubicBezTo>
                    <a:cubicBezTo>
                      <a:pt x="33" y="45"/>
                      <a:pt x="34" y="44"/>
                      <a:pt x="34" y="41"/>
                    </a:cubicBezTo>
                    <a:cubicBezTo>
                      <a:pt x="34" y="40"/>
                      <a:pt x="34" y="39"/>
                      <a:pt x="33" y="38"/>
                    </a:cubicBezTo>
                    <a:cubicBezTo>
                      <a:pt x="32" y="37"/>
                      <a:pt x="31" y="36"/>
                      <a:pt x="30" y="35"/>
                    </a:cubicBezTo>
                    <a:cubicBezTo>
                      <a:pt x="29" y="35"/>
                      <a:pt x="27" y="34"/>
                      <a:pt x="25" y="33"/>
                    </a:cubicBezTo>
                    <a:cubicBezTo>
                      <a:pt x="24" y="33"/>
                      <a:pt x="21" y="32"/>
                      <a:pt x="19" y="32"/>
                    </a:cubicBezTo>
                    <a:cubicBezTo>
                      <a:pt x="16" y="31"/>
                      <a:pt x="14" y="30"/>
                      <a:pt x="12" y="29"/>
                    </a:cubicBezTo>
                    <a:cubicBezTo>
                      <a:pt x="10" y="28"/>
                      <a:pt x="8" y="28"/>
                      <a:pt x="7" y="26"/>
                    </a:cubicBezTo>
                    <a:cubicBezTo>
                      <a:pt x="5" y="25"/>
                      <a:pt x="4" y="24"/>
                      <a:pt x="3" y="22"/>
                    </a:cubicBezTo>
                    <a:cubicBezTo>
                      <a:pt x="3" y="21"/>
                      <a:pt x="2" y="19"/>
                      <a:pt x="2" y="17"/>
                    </a:cubicBezTo>
                    <a:cubicBezTo>
                      <a:pt x="2" y="14"/>
                      <a:pt x="3" y="12"/>
                      <a:pt x="4" y="9"/>
                    </a:cubicBezTo>
                    <a:cubicBezTo>
                      <a:pt x="5" y="7"/>
                      <a:pt x="6" y="6"/>
                      <a:pt x="8" y="4"/>
                    </a:cubicBezTo>
                    <a:cubicBezTo>
                      <a:pt x="10" y="3"/>
                      <a:pt x="12" y="2"/>
                      <a:pt x="15" y="1"/>
                    </a:cubicBezTo>
                    <a:cubicBezTo>
                      <a:pt x="17" y="0"/>
                      <a:pt x="20" y="0"/>
                      <a:pt x="23" y="0"/>
                    </a:cubicBezTo>
                    <a:cubicBezTo>
                      <a:pt x="26" y="0"/>
                      <a:pt x="30" y="0"/>
                      <a:pt x="33" y="2"/>
                    </a:cubicBezTo>
                    <a:cubicBezTo>
                      <a:pt x="36" y="3"/>
                      <a:pt x="39" y="4"/>
                      <a:pt x="42" y="6"/>
                    </a:cubicBezTo>
                    <a:cubicBezTo>
                      <a:pt x="37" y="13"/>
                      <a:pt x="37" y="13"/>
                      <a:pt x="37" y="13"/>
                    </a:cubicBezTo>
                    <a:close/>
                  </a:path>
                </a:pathLst>
              </a:custGeom>
              <a:grpFill/>
              <a:ln w="9525">
                <a:solidFill>
                  <a:srgbClr val="C00000"/>
                </a:solidFill>
                <a:round/>
              </a:ln>
            </p:spPr>
            <p:txBody>
              <a:bodyPr vert="horz" wrap="square" lIns="91440" tIns="45721" rIns="91440" bIns="45721" numCol="1" anchor="t" anchorCtr="0" compatLnSpc="1"/>
              <a:lstStyle/>
              <a:p>
                <a:endParaRPr lang="zh-CN" altLang="en-US" sz="1800">
                  <a:latin typeface="+mn-ea"/>
                  <a:sym typeface="Noto Serif CJK SC" panose="02020400000000000000" pitchFamily="18" charset="-122"/>
                </a:endParaRPr>
              </a:p>
            </p:txBody>
          </p:sp>
          <p:sp>
            <p:nvSpPr>
              <p:cNvPr id="50" name="Freeform 49"/>
              <p:cNvSpPr/>
              <p:nvPr>
                <p:custDataLst>
                  <p:tags r:id="rId29"/>
                </p:custDataLst>
              </p:nvPr>
            </p:nvSpPr>
            <p:spPr bwMode="auto">
              <a:xfrm>
                <a:off x="10399713" y="1752600"/>
                <a:ext cx="117475" cy="142875"/>
              </a:xfrm>
              <a:custGeom>
                <a:avLst/>
                <a:gdLst>
                  <a:gd name="T0" fmla="*/ 74 w 74"/>
                  <a:gd name="T1" fmla="*/ 0 h 90"/>
                  <a:gd name="T2" fmla="*/ 74 w 74"/>
                  <a:gd name="T3" fmla="*/ 90 h 90"/>
                  <a:gd name="T4" fmla="*/ 59 w 74"/>
                  <a:gd name="T5" fmla="*/ 90 h 90"/>
                  <a:gd name="T6" fmla="*/ 59 w 74"/>
                  <a:gd name="T7" fmla="*/ 50 h 90"/>
                  <a:gd name="T8" fmla="*/ 14 w 74"/>
                  <a:gd name="T9" fmla="*/ 50 h 90"/>
                  <a:gd name="T10" fmla="*/ 14 w 74"/>
                  <a:gd name="T11" fmla="*/ 90 h 90"/>
                  <a:gd name="T12" fmla="*/ 0 w 74"/>
                  <a:gd name="T13" fmla="*/ 90 h 90"/>
                  <a:gd name="T14" fmla="*/ 0 w 74"/>
                  <a:gd name="T15" fmla="*/ 0 h 90"/>
                  <a:gd name="T16" fmla="*/ 14 w 74"/>
                  <a:gd name="T17" fmla="*/ 0 h 90"/>
                  <a:gd name="T18" fmla="*/ 14 w 74"/>
                  <a:gd name="T19" fmla="*/ 37 h 90"/>
                  <a:gd name="T20" fmla="*/ 59 w 74"/>
                  <a:gd name="T21" fmla="*/ 37 h 90"/>
                  <a:gd name="T22" fmla="*/ 59 w 74"/>
                  <a:gd name="T23" fmla="*/ 0 h 90"/>
                  <a:gd name="T24" fmla="*/ 74 w 74"/>
                  <a:gd name="T25" fmla="*/ 0 h 90"/>
                  <a:gd name="T26" fmla="*/ 74 w 74"/>
                  <a:gd name="T27"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90">
                    <a:moveTo>
                      <a:pt x="74" y="0"/>
                    </a:moveTo>
                    <a:lnTo>
                      <a:pt x="74" y="90"/>
                    </a:lnTo>
                    <a:lnTo>
                      <a:pt x="59" y="90"/>
                    </a:lnTo>
                    <a:lnTo>
                      <a:pt x="59" y="50"/>
                    </a:lnTo>
                    <a:lnTo>
                      <a:pt x="14" y="50"/>
                    </a:lnTo>
                    <a:lnTo>
                      <a:pt x="14" y="90"/>
                    </a:lnTo>
                    <a:lnTo>
                      <a:pt x="0" y="90"/>
                    </a:lnTo>
                    <a:lnTo>
                      <a:pt x="0" y="0"/>
                    </a:lnTo>
                    <a:lnTo>
                      <a:pt x="14" y="0"/>
                    </a:lnTo>
                    <a:lnTo>
                      <a:pt x="14" y="37"/>
                    </a:lnTo>
                    <a:lnTo>
                      <a:pt x="59" y="37"/>
                    </a:lnTo>
                    <a:lnTo>
                      <a:pt x="59" y="0"/>
                    </a:lnTo>
                    <a:lnTo>
                      <a:pt x="74" y="0"/>
                    </a:lnTo>
                    <a:lnTo>
                      <a:pt x="74" y="0"/>
                    </a:lnTo>
                    <a:close/>
                  </a:path>
                </a:pathLst>
              </a:custGeom>
              <a:grpFill/>
              <a:ln w="9525">
                <a:solidFill>
                  <a:srgbClr val="C00000"/>
                </a:solidFill>
                <a:round/>
              </a:ln>
            </p:spPr>
            <p:txBody>
              <a:bodyPr vert="horz" wrap="square" lIns="91440" tIns="45721" rIns="91440" bIns="45721" numCol="1" anchor="t" anchorCtr="0" compatLnSpc="1"/>
              <a:lstStyle/>
              <a:p>
                <a:endParaRPr lang="zh-CN" altLang="en-US" sz="1800">
                  <a:latin typeface="+mn-ea"/>
                  <a:sym typeface="Noto Serif CJK SC" panose="02020400000000000000" pitchFamily="18" charset="-122"/>
                </a:endParaRPr>
              </a:p>
            </p:txBody>
          </p:sp>
        </p:grpSp>
        <p:sp>
          <p:nvSpPr>
            <p:cNvPr id="51" name="Freeform 15"/>
            <p:cNvSpPr/>
            <p:nvPr/>
          </p:nvSpPr>
          <p:spPr bwMode="auto">
            <a:xfrm>
              <a:off x="15467" y="5257"/>
              <a:ext cx="448" cy="325"/>
            </a:xfrm>
            <a:custGeom>
              <a:avLst/>
              <a:gdLst>
                <a:gd name="T0" fmla="*/ 0 w 179"/>
                <a:gd name="T1" fmla="*/ 0 h 130"/>
                <a:gd name="T2" fmla="*/ 179 w 179"/>
                <a:gd name="T3" fmla="*/ 65 h 130"/>
                <a:gd name="T4" fmla="*/ 0 w 179"/>
                <a:gd name="T5" fmla="*/ 130 h 130"/>
                <a:gd name="T6" fmla="*/ 40 w 179"/>
                <a:gd name="T7" fmla="*/ 65 h 130"/>
                <a:gd name="T8" fmla="*/ 0 w 179"/>
                <a:gd name="T9" fmla="*/ 0 h 130"/>
                <a:gd name="T10" fmla="*/ 0 w 179"/>
                <a:gd name="T11" fmla="*/ 0 h 130"/>
              </a:gdLst>
              <a:ahLst/>
              <a:cxnLst>
                <a:cxn ang="0">
                  <a:pos x="T0" y="T1"/>
                </a:cxn>
                <a:cxn ang="0">
                  <a:pos x="T2" y="T3"/>
                </a:cxn>
                <a:cxn ang="0">
                  <a:pos x="T4" y="T5"/>
                </a:cxn>
                <a:cxn ang="0">
                  <a:pos x="T6" y="T7"/>
                </a:cxn>
                <a:cxn ang="0">
                  <a:pos x="T8" y="T9"/>
                </a:cxn>
                <a:cxn ang="0">
                  <a:pos x="T10" y="T11"/>
                </a:cxn>
              </a:cxnLst>
              <a:rect l="0" t="0" r="r" b="b"/>
              <a:pathLst>
                <a:path w="179" h="130">
                  <a:moveTo>
                    <a:pt x="0" y="0"/>
                  </a:moveTo>
                  <a:lnTo>
                    <a:pt x="179" y="65"/>
                  </a:lnTo>
                  <a:lnTo>
                    <a:pt x="0" y="130"/>
                  </a:lnTo>
                  <a:lnTo>
                    <a:pt x="40" y="65"/>
                  </a:lnTo>
                  <a:lnTo>
                    <a:pt x="0" y="0"/>
                  </a:lnTo>
                  <a:lnTo>
                    <a:pt x="0" y="0"/>
                  </a:lnTo>
                  <a:close/>
                </a:path>
              </a:pathLst>
            </a:custGeom>
            <a:solidFill>
              <a:srgbClr val="C00000"/>
            </a:solidFill>
            <a:ln>
              <a:solidFill>
                <a:srgbClr val="C00000"/>
              </a:solidFill>
            </a:ln>
          </p:spPr>
          <p:txBody>
            <a:bodyPr vert="horz" wrap="square" lIns="91440" tIns="45721" rIns="91440" bIns="45721" numCol="1" anchor="t" anchorCtr="0" compatLnSpc="1"/>
            <a:lstStyle/>
            <a:p>
              <a:endParaRPr lang="zh-CN" altLang="en-US" sz="1800">
                <a:latin typeface="+mn-ea"/>
                <a:sym typeface="Noto Serif CJK SC" panose="02020400000000000000" pitchFamily="18" charset="-122"/>
              </a:endParaRPr>
            </a:p>
          </p:txBody>
        </p:sp>
      </p:grpSp>
      <p:grpSp>
        <p:nvGrpSpPr>
          <p:cNvPr id="62" name="组合 61"/>
          <p:cNvGrpSpPr/>
          <p:nvPr>
            <p:custDataLst>
              <p:tags r:id="rId30"/>
            </p:custDataLst>
          </p:nvPr>
        </p:nvGrpSpPr>
        <p:grpSpPr>
          <a:xfrm>
            <a:off x="2258060" y="1393190"/>
            <a:ext cx="2747010" cy="1485265"/>
            <a:chOff x="3556" y="2194"/>
            <a:chExt cx="4326" cy="2339"/>
          </a:xfrm>
        </p:grpSpPr>
        <p:sp>
          <p:nvSpPr>
            <p:cNvPr id="53" name="文本框 52"/>
            <p:cNvSpPr txBox="1"/>
            <p:nvPr>
              <p:custDataLst>
                <p:tags r:id="rId31"/>
              </p:custDataLst>
            </p:nvPr>
          </p:nvSpPr>
          <p:spPr>
            <a:xfrm>
              <a:off x="3556" y="2540"/>
              <a:ext cx="1133" cy="1016"/>
            </a:xfrm>
            <a:prstGeom prst="rect">
              <a:avLst/>
            </a:prstGeom>
            <a:noFill/>
          </p:spPr>
          <p:txBody>
            <a:bodyPr wrap="square" rtlCol="0">
              <a:spAutoFit/>
            </a:bodyPr>
            <a:p>
              <a:r>
                <a:rPr lang="en-US" altLang="zh-CN">
                  <a:ln>
                    <a:solidFill>
                      <a:schemeClr val="bg1"/>
                    </a:solidFill>
                  </a:ln>
                  <a:solidFill>
                    <a:schemeClr val="bg1"/>
                  </a:solidFill>
                  <a:effectLst>
                    <a:outerShdw blurRad="38100" dist="38100" dir="2700000" algn="tl">
                      <a:srgbClr val="000000">
                        <a:alpha val="43137"/>
                      </a:srgbClr>
                    </a:outerShdw>
                  </a:effectLst>
                </a:rPr>
                <a:t>Day</a:t>
              </a:r>
              <a:endParaRPr lang="en-US" altLang="zh-CN">
                <a:ln>
                  <a:solidFill>
                    <a:schemeClr val="bg1"/>
                  </a:solidFill>
                </a:ln>
                <a:solidFill>
                  <a:schemeClr val="bg1"/>
                </a:solidFill>
                <a:effectLst>
                  <a:outerShdw blurRad="38100" dist="38100" dir="2700000" algn="tl">
                    <a:srgbClr val="000000">
                      <a:alpha val="43137"/>
                    </a:srgbClr>
                  </a:outerShdw>
                </a:effectLst>
              </a:endParaRPr>
            </a:p>
            <a:p>
              <a:r>
                <a:rPr lang="en-US" altLang="zh-CN">
                  <a:ln>
                    <a:solidFill>
                      <a:schemeClr val="bg1"/>
                    </a:solidFill>
                  </a:ln>
                  <a:solidFill>
                    <a:schemeClr val="bg1"/>
                  </a:solidFill>
                  <a:effectLst>
                    <a:outerShdw blurRad="38100" dist="38100" dir="2700000" algn="tl">
                      <a:srgbClr val="000000">
                        <a:alpha val="43137"/>
                      </a:srgbClr>
                    </a:outerShdw>
                  </a:effectLst>
                </a:rPr>
                <a:t>  2</a:t>
              </a:r>
              <a:endParaRPr lang="en-US" altLang="zh-CN">
                <a:ln>
                  <a:solidFill>
                    <a:schemeClr val="bg1"/>
                  </a:solidFill>
                </a:ln>
                <a:solidFill>
                  <a:schemeClr val="bg1"/>
                </a:solidFill>
                <a:effectLst>
                  <a:outerShdw blurRad="38100" dist="38100" dir="2700000" algn="tl">
                    <a:srgbClr val="000000">
                      <a:alpha val="43137"/>
                    </a:srgbClr>
                  </a:outerShdw>
                </a:effectLst>
              </a:endParaRPr>
            </a:p>
          </p:txBody>
        </p:sp>
        <p:sp>
          <p:nvSpPr>
            <p:cNvPr id="57" name="文本框 56"/>
            <p:cNvSpPr txBox="1"/>
            <p:nvPr>
              <p:custDataLst>
                <p:tags r:id="rId32"/>
              </p:custDataLst>
            </p:nvPr>
          </p:nvSpPr>
          <p:spPr>
            <a:xfrm>
              <a:off x="5140" y="2194"/>
              <a:ext cx="2742" cy="2339"/>
            </a:xfrm>
            <a:prstGeom prst="rect">
              <a:avLst/>
            </a:prstGeom>
            <a:noFill/>
          </p:spPr>
          <p:txBody>
            <a:bodyPr wrap="square" rtlCol="0">
              <a:noAutofit/>
            </a:bodyPr>
            <a:p>
              <a:r>
                <a:rPr lang="en-US" altLang="zh-CN" sz="1400">
                  <a:effectLst/>
                </a:rPr>
                <a:t>Day2</a:t>
              </a:r>
              <a:r>
                <a:rPr lang="zh-CN" altLang="en-US" sz="1400">
                  <a:effectLst/>
                </a:rPr>
                <a:t>：完成项目各个预期功能的构建，进入整体</a:t>
              </a:r>
              <a:r>
                <a:rPr lang="zh-CN" altLang="en-US" sz="1400">
                  <a:effectLst/>
                </a:rPr>
                <a:t>测试。</a:t>
              </a:r>
              <a:endParaRPr lang="zh-CN" altLang="en-US" sz="1400">
                <a:effectLst/>
              </a:endParaRPr>
            </a:p>
          </p:txBody>
        </p:sp>
      </p:grpSp>
      <p:grpSp>
        <p:nvGrpSpPr>
          <p:cNvPr id="63" name="组合 62"/>
          <p:cNvGrpSpPr/>
          <p:nvPr>
            <p:custDataLst>
              <p:tags r:id="rId33"/>
            </p:custDataLst>
          </p:nvPr>
        </p:nvGrpSpPr>
        <p:grpSpPr>
          <a:xfrm>
            <a:off x="1492885" y="3526790"/>
            <a:ext cx="3079750" cy="1485265"/>
            <a:chOff x="2351" y="5554"/>
            <a:chExt cx="4850" cy="2339"/>
          </a:xfrm>
        </p:grpSpPr>
        <p:sp>
          <p:nvSpPr>
            <p:cNvPr id="54" name="文本框 53"/>
            <p:cNvSpPr txBox="1"/>
            <p:nvPr>
              <p:custDataLst>
                <p:tags r:id="rId34"/>
              </p:custDataLst>
            </p:nvPr>
          </p:nvSpPr>
          <p:spPr>
            <a:xfrm>
              <a:off x="6068" y="6372"/>
              <a:ext cx="1133" cy="1016"/>
            </a:xfrm>
            <a:prstGeom prst="rect">
              <a:avLst/>
            </a:prstGeom>
            <a:noFill/>
          </p:spPr>
          <p:txBody>
            <a:bodyPr wrap="square" rtlCol="0">
              <a:spAutoFit/>
            </a:bodyPr>
            <a:p>
              <a:r>
                <a:rPr lang="en-US" altLang="zh-CN">
                  <a:ln>
                    <a:solidFill>
                      <a:schemeClr val="bg1"/>
                    </a:solidFill>
                  </a:ln>
                  <a:solidFill>
                    <a:schemeClr val="bg1"/>
                  </a:solidFill>
                  <a:effectLst>
                    <a:outerShdw blurRad="38100" dist="38100" dir="2700000" algn="tl">
                      <a:srgbClr val="000000">
                        <a:alpha val="43137"/>
                      </a:srgbClr>
                    </a:outerShdw>
                  </a:effectLst>
                </a:rPr>
                <a:t>Day</a:t>
              </a:r>
              <a:endParaRPr lang="en-US" altLang="zh-CN">
                <a:ln>
                  <a:solidFill>
                    <a:schemeClr val="bg1"/>
                  </a:solidFill>
                </a:ln>
                <a:solidFill>
                  <a:schemeClr val="bg1"/>
                </a:solidFill>
                <a:effectLst>
                  <a:outerShdw blurRad="38100" dist="38100" dir="2700000" algn="tl">
                    <a:srgbClr val="000000">
                      <a:alpha val="43137"/>
                    </a:srgbClr>
                  </a:outerShdw>
                </a:effectLst>
              </a:endParaRPr>
            </a:p>
            <a:p>
              <a:r>
                <a:rPr lang="en-US" altLang="zh-CN">
                  <a:ln>
                    <a:solidFill>
                      <a:schemeClr val="bg1"/>
                    </a:solidFill>
                  </a:ln>
                  <a:solidFill>
                    <a:schemeClr val="bg1"/>
                  </a:solidFill>
                  <a:effectLst>
                    <a:outerShdw blurRad="38100" dist="38100" dir="2700000" algn="tl">
                      <a:srgbClr val="000000">
                        <a:alpha val="43137"/>
                      </a:srgbClr>
                    </a:outerShdw>
                  </a:effectLst>
                </a:rPr>
                <a:t>  4</a:t>
              </a:r>
              <a:endParaRPr lang="en-US" altLang="zh-CN">
                <a:ln>
                  <a:solidFill>
                    <a:schemeClr val="bg1"/>
                  </a:solidFill>
                </a:ln>
                <a:solidFill>
                  <a:schemeClr val="bg1"/>
                </a:solidFill>
                <a:effectLst>
                  <a:outerShdw blurRad="38100" dist="38100" dir="2700000" algn="tl">
                    <a:srgbClr val="000000">
                      <a:alpha val="43137"/>
                    </a:srgbClr>
                  </a:outerShdw>
                </a:effectLst>
              </a:endParaRPr>
            </a:p>
          </p:txBody>
        </p:sp>
        <p:sp>
          <p:nvSpPr>
            <p:cNvPr id="58" name="文本框 57"/>
            <p:cNvSpPr txBox="1"/>
            <p:nvPr>
              <p:custDataLst>
                <p:tags r:id="rId35"/>
              </p:custDataLst>
            </p:nvPr>
          </p:nvSpPr>
          <p:spPr>
            <a:xfrm>
              <a:off x="2351" y="5554"/>
              <a:ext cx="2742" cy="2339"/>
            </a:xfrm>
            <a:prstGeom prst="rect">
              <a:avLst/>
            </a:prstGeom>
            <a:noFill/>
          </p:spPr>
          <p:txBody>
            <a:bodyPr wrap="square" rtlCol="0">
              <a:noAutofit/>
            </a:bodyPr>
            <a:p>
              <a:r>
                <a:rPr lang="en-US" altLang="zh-CN" sz="1400">
                  <a:effectLst/>
                  <a:sym typeface="+mn-ea"/>
                </a:rPr>
                <a:t>Day4</a:t>
              </a:r>
              <a:r>
                <a:rPr lang="zh-CN" altLang="en-US" sz="1400">
                  <a:effectLst/>
                  <a:sym typeface="+mn-ea"/>
                </a:rPr>
                <a:t>：根据各项测试反馈，</a:t>
              </a:r>
              <a:endParaRPr lang="zh-CN" altLang="en-US" sz="1400">
                <a:effectLst/>
              </a:endParaRPr>
            </a:p>
            <a:p>
              <a:r>
                <a:rPr lang="zh-CN" altLang="en-US" sz="1400">
                  <a:effectLst/>
                  <a:sym typeface="+mn-ea"/>
                </a:rPr>
                <a:t>对后端、前端</a:t>
              </a:r>
              <a:r>
                <a:rPr lang="en-US" altLang="zh-CN" sz="1400">
                  <a:effectLst/>
                  <a:sym typeface="+mn-ea"/>
                </a:rPr>
                <a:t>bug</a:t>
              </a:r>
              <a:r>
                <a:rPr lang="zh-CN" altLang="en-US" sz="1400">
                  <a:effectLst/>
                  <a:sym typeface="+mn-ea"/>
                </a:rPr>
                <a:t>进行</a:t>
              </a:r>
              <a:r>
                <a:rPr lang="zh-CN" altLang="en-US" sz="1400">
                  <a:effectLst/>
                  <a:sym typeface="+mn-ea"/>
                </a:rPr>
                <a:t>修复。</a:t>
              </a:r>
              <a:endParaRPr lang="zh-CN" altLang="en-US" sz="1400">
                <a:effectLst/>
                <a:sym typeface="+mn-ea"/>
              </a:endParaRPr>
            </a:p>
          </p:txBody>
        </p:sp>
      </p:grpSp>
      <p:grpSp>
        <p:nvGrpSpPr>
          <p:cNvPr id="65" name="组合 64"/>
          <p:cNvGrpSpPr/>
          <p:nvPr>
            <p:custDataLst>
              <p:tags r:id="rId36"/>
            </p:custDataLst>
          </p:nvPr>
        </p:nvGrpSpPr>
        <p:grpSpPr>
          <a:xfrm>
            <a:off x="5443220" y="1632585"/>
            <a:ext cx="2886710" cy="910590"/>
            <a:chOff x="8572" y="2571"/>
            <a:chExt cx="4546" cy="1434"/>
          </a:xfrm>
        </p:grpSpPr>
        <p:sp>
          <p:nvSpPr>
            <p:cNvPr id="55" name="文本框 54"/>
            <p:cNvSpPr txBox="1"/>
            <p:nvPr>
              <p:custDataLst>
                <p:tags r:id="rId37"/>
              </p:custDataLst>
            </p:nvPr>
          </p:nvSpPr>
          <p:spPr>
            <a:xfrm>
              <a:off x="8572" y="2571"/>
              <a:ext cx="1133" cy="1016"/>
            </a:xfrm>
            <a:prstGeom prst="rect">
              <a:avLst/>
            </a:prstGeom>
            <a:noFill/>
          </p:spPr>
          <p:txBody>
            <a:bodyPr wrap="square" rtlCol="0">
              <a:spAutoFit/>
            </a:bodyPr>
            <a:p>
              <a:r>
                <a:rPr lang="en-US" altLang="zh-CN">
                  <a:ln>
                    <a:solidFill>
                      <a:schemeClr val="bg1"/>
                    </a:solidFill>
                  </a:ln>
                  <a:solidFill>
                    <a:schemeClr val="bg1"/>
                  </a:solidFill>
                  <a:effectLst>
                    <a:outerShdw blurRad="38100" dist="38100" dir="2700000" algn="tl">
                      <a:srgbClr val="000000">
                        <a:alpha val="43137"/>
                      </a:srgbClr>
                    </a:outerShdw>
                  </a:effectLst>
                </a:rPr>
                <a:t>Day</a:t>
              </a:r>
              <a:endParaRPr lang="en-US" altLang="zh-CN">
                <a:ln>
                  <a:solidFill>
                    <a:schemeClr val="bg1"/>
                  </a:solidFill>
                </a:ln>
                <a:solidFill>
                  <a:schemeClr val="bg1"/>
                </a:solidFill>
                <a:effectLst>
                  <a:outerShdw blurRad="38100" dist="38100" dir="2700000" algn="tl">
                    <a:srgbClr val="000000">
                      <a:alpha val="43137"/>
                    </a:srgbClr>
                  </a:outerShdw>
                </a:effectLst>
              </a:endParaRPr>
            </a:p>
            <a:p>
              <a:r>
                <a:rPr lang="en-US" altLang="zh-CN">
                  <a:ln>
                    <a:solidFill>
                      <a:schemeClr val="bg1"/>
                    </a:solidFill>
                  </a:ln>
                  <a:solidFill>
                    <a:schemeClr val="bg1"/>
                  </a:solidFill>
                  <a:effectLst>
                    <a:outerShdw blurRad="38100" dist="38100" dir="2700000" algn="tl">
                      <a:srgbClr val="000000">
                        <a:alpha val="43137"/>
                      </a:srgbClr>
                    </a:outerShdw>
                  </a:effectLst>
                </a:rPr>
                <a:t>  6</a:t>
              </a:r>
              <a:endParaRPr lang="en-US" altLang="zh-CN">
                <a:ln>
                  <a:solidFill>
                    <a:schemeClr val="bg1"/>
                  </a:solidFill>
                </a:ln>
                <a:solidFill>
                  <a:schemeClr val="bg1"/>
                </a:solidFill>
                <a:effectLst>
                  <a:outerShdw blurRad="38100" dist="38100" dir="2700000" algn="tl">
                    <a:srgbClr val="000000">
                      <a:alpha val="43137"/>
                    </a:srgbClr>
                  </a:outerShdw>
                </a:effectLst>
              </a:endParaRPr>
            </a:p>
          </p:txBody>
        </p:sp>
        <p:sp>
          <p:nvSpPr>
            <p:cNvPr id="59" name="文本框 58"/>
            <p:cNvSpPr txBox="1"/>
            <p:nvPr>
              <p:custDataLst>
                <p:tags r:id="rId38"/>
              </p:custDataLst>
            </p:nvPr>
          </p:nvSpPr>
          <p:spPr>
            <a:xfrm>
              <a:off x="10376" y="2611"/>
              <a:ext cx="2742" cy="1394"/>
            </a:xfrm>
            <a:prstGeom prst="rect">
              <a:avLst/>
            </a:prstGeom>
            <a:noFill/>
          </p:spPr>
          <p:txBody>
            <a:bodyPr wrap="square" rtlCol="0">
              <a:noAutofit/>
            </a:bodyPr>
            <a:p>
              <a:r>
                <a:rPr lang="en-US" altLang="zh-CN" sz="1400">
                  <a:effectLst/>
                </a:rPr>
                <a:t>Day6</a:t>
              </a:r>
              <a:r>
                <a:rPr lang="zh-CN" altLang="en-US" sz="1400">
                  <a:effectLst/>
                </a:rPr>
                <a:t>：开展用户调查，获取改进方向与</a:t>
              </a:r>
              <a:r>
                <a:rPr lang="zh-CN" altLang="en-US" sz="1400">
                  <a:effectLst/>
                </a:rPr>
                <a:t>建议。</a:t>
              </a:r>
              <a:endParaRPr lang="zh-CN" altLang="en-US" sz="1400">
                <a:effectLst/>
              </a:endParaRPr>
            </a:p>
          </p:txBody>
        </p:sp>
      </p:grpSp>
      <p:grpSp>
        <p:nvGrpSpPr>
          <p:cNvPr id="66" name="组合 65"/>
          <p:cNvGrpSpPr/>
          <p:nvPr>
            <p:custDataLst>
              <p:tags r:id="rId39"/>
            </p:custDataLst>
          </p:nvPr>
        </p:nvGrpSpPr>
        <p:grpSpPr>
          <a:xfrm>
            <a:off x="4933315" y="3526790"/>
            <a:ext cx="2821305" cy="1485265"/>
            <a:chOff x="7769" y="5554"/>
            <a:chExt cx="4443" cy="2339"/>
          </a:xfrm>
        </p:grpSpPr>
        <p:sp>
          <p:nvSpPr>
            <p:cNvPr id="56" name="文本框 55"/>
            <p:cNvSpPr txBox="1"/>
            <p:nvPr>
              <p:custDataLst>
                <p:tags r:id="rId40"/>
              </p:custDataLst>
            </p:nvPr>
          </p:nvSpPr>
          <p:spPr>
            <a:xfrm>
              <a:off x="11079" y="6372"/>
              <a:ext cx="1133" cy="1016"/>
            </a:xfrm>
            <a:prstGeom prst="rect">
              <a:avLst/>
            </a:prstGeom>
            <a:noFill/>
          </p:spPr>
          <p:txBody>
            <a:bodyPr wrap="square" rtlCol="0">
              <a:spAutoFit/>
            </a:bodyPr>
            <a:p>
              <a:r>
                <a:rPr lang="en-US" altLang="zh-CN">
                  <a:ln>
                    <a:solidFill>
                      <a:schemeClr val="bg1"/>
                    </a:solidFill>
                  </a:ln>
                  <a:solidFill>
                    <a:schemeClr val="bg1"/>
                  </a:solidFill>
                  <a:effectLst>
                    <a:outerShdw blurRad="38100" dist="38100" dir="2700000" algn="tl">
                      <a:srgbClr val="000000">
                        <a:alpha val="43137"/>
                      </a:srgbClr>
                    </a:outerShdw>
                  </a:effectLst>
                </a:rPr>
                <a:t>Day</a:t>
              </a:r>
              <a:endParaRPr lang="en-US" altLang="zh-CN">
                <a:ln>
                  <a:solidFill>
                    <a:schemeClr val="bg1"/>
                  </a:solidFill>
                </a:ln>
                <a:solidFill>
                  <a:schemeClr val="bg1"/>
                </a:solidFill>
                <a:effectLst>
                  <a:outerShdw blurRad="38100" dist="38100" dir="2700000" algn="tl">
                    <a:srgbClr val="000000">
                      <a:alpha val="43137"/>
                    </a:srgbClr>
                  </a:outerShdw>
                </a:effectLst>
              </a:endParaRPr>
            </a:p>
            <a:p>
              <a:r>
                <a:rPr lang="en-US" altLang="zh-CN">
                  <a:ln>
                    <a:solidFill>
                      <a:schemeClr val="bg1"/>
                    </a:solidFill>
                  </a:ln>
                  <a:solidFill>
                    <a:schemeClr val="bg1"/>
                  </a:solidFill>
                  <a:effectLst>
                    <a:outerShdw blurRad="38100" dist="38100" dir="2700000" algn="tl">
                      <a:srgbClr val="000000">
                        <a:alpha val="43137"/>
                      </a:srgbClr>
                    </a:outerShdw>
                  </a:effectLst>
                </a:rPr>
                <a:t>  7</a:t>
              </a:r>
              <a:endParaRPr lang="en-US" altLang="zh-CN">
                <a:ln>
                  <a:solidFill>
                    <a:schemeClr val="bg1"/>
                  </a:solidFill>
                </a:ln>
                <a:solidFill>
                  <a:schemeClr val="bg1"/>
                </a:solidFill>
                <a:effectLst>
                  <a:outerShdw blurRad="38100" dist="38100" dir="2700000" algn="tl">
                    <a:srgbClr val="000000">
                      <a:alpha val="43137"/>
                    </a:srgbClr>
                  </a:outerShdw>
                </a:effectLst>
              </a:endParaRPr>
            </a:p>
          </p:txBody>
        </p:sp>
        <p:sp>
          <p:nvSpPr>
            <p:cNvPr id="60" name="文本框 59"/>
            <p:cNvSpPr txBox="1"/>
            <p:nvPr>
              <p:custDataLst>
                <p:tags r:id="rId41"/>
              </p:custDataLst>
            </p:nvPr>
          </p:nvSpPr>
          <p:spPr>
            <a:xfrm>
              <a:off x="7769" y="5554"/>
              <a:ext cx="2742" cy="2339"/>
            </a:xfrm>
            <a:prstGeom prst="rect">
              <a:avLst/>
            </a:prstGeom>
            <a:noFill/>
          </p:spPr>
          <p:txBody>
            <a:bodyPr wrap="square" rtlCol="0">
              <a:noAutofit/>
            </a:bodyPr>
            <a:p>
              <a:r>
                <a:rPr lang="en-US" altLang="zh-CN" sz="1400">
                  <a:effectLst/>
                </a:rPr>
                <a:t>Day7</a:t>
              </a:r>
              <a:r>
                <a:rPr lang="zh-CN" altLang="en-US" sz="1400">
                  <a:effectLst/>
                </a:rPr>
                <a:t>：整体上线试运行，确认无误，正式投入</a:t>
              </a:r>
              <a:r>
                <a:rPr lang="zh-CN" altLang="en-US" sz="1400">
                  <a:effectLst/>
                </a:rPr>
                <a:t>使用。</a:t>
              </a:r>
              <a:endParaRPr lang="zh-CN" altLang="en-US" sz="1400">
                <a:effectLst/>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5" name="Text 2"/>
          <p:cNvSpPr/>
          <p:nvPr/>
        </p:nvSpPr>
        <p:spPr>
          <a:xfrm>
            <a:off x="571500" y="4362450"/>
            <a:ext cx="4762500" cy="209550"/>
          </a:xfrm>
          <a:prstGeom prst="rect">
            <a:avLst/>
          </a:prstGeom>
          <a:noFill/>
        </p:spPr>
        <p:txBody>
          <a:bodyPr vert="horz" wrap="square" lIns="0" tIns="0" rIns="0" bIns="0" rtlCol="0" anchor="ctr"/>
          <a:lstStyle/>
          <a:p>
            <a:pPr marL="0" indent="0" algn="l">
              <a:lnSpc>
                <a:spcPts val="1650"/>
              </a:lnSpc>
              <a:buNone/>
            </a:pPr>
            <a:endParaRPr lang="en-US" sz="1050" dirty="0"/>
          </a:p>
        </p:txBody>
      </p:sp>
      <p:grpSp>
        <p:nvGrpSpPr>
          <p:cNvPr id="10" name="组合 9"/>
          <p:cNvGrpSpPr/>
          <p:nvPr/>
        </p:nvGrpSpPr>
        <p:grpSpPr>
          <a:xfrm>
            <a:off x="451485" y="1936115"/>
            <a:ext cx="5498465" cy="857250"/>
            <a:chOff x="321" y="5220"/>
            <a:chExt cx="8659" cy="1350"/>
          </a:xfrm>
        </p:grpSpPr>
        <p:sp>
          <p:nvSpPr>
            <p:cNvPr id="3" name="Text 0"/>
            <p:cNvSpPr/>
            <p:nvPr/>
          </p:nvSpPr>
          <p:spPr>
            <a:xfrm>
              <a:off x="321" y="5220"/>
              <a:ext cx="8659" cy="1050"/>
            </a:xfrm>
            <a:prstGeom prst="rect">
              <a:avLst/>
            </a:prstGeom>
            <a:noFill/>
          </p:spPr>
          <p:txBody>
            <a:bodyPr vert="horz" wrap="square" lIns="0" tIns="0" rIns="0" bIns="0" rtlCol="0" anchor="ctr"/>
            <a:lstStyle/>
            <a:p>
              <a:pPr marL="0" indent="0" algn="ctr">
                <a:lnSpc>
                  <a:spcPts val="5250"/>
                </a:lnSpc>
                <a:buNone/>
              </a:pPr>
              <a:r>
                <a:rPr lang="zh-CN" altLang="en-US" sz="375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rPr>
                <a:t>项目改进计划与改进情况</a:t>
              </a:r>
              <a:endParaRPr lang="zh-CN" altLang="en-US" sz="375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pitchFamily="34" charset="-120"/>
              </a:endParaRPr>
            </a:p>
          </p:txBody>
        </p:sp>
        <p:sp>
          <p:nvSpPr>
            <p:cNvPr id="4" name="Shape 1"/>
            <p:cNvSpPr/>
            <p:nvPr/>
          </p:nvSpPr>
          <p:spPr>
            <a:xfrm>
              <a:off x="900" y="6547"/>
              <a:ext cx="7500" cy="23"/>
            </a:xfrm>
            <a:prstGeom prst="rect">
              <a:avLst/>
            </a:prstGeom>
            <a:solidFill>
              <a:srgbClr val="FFFFFF">
                <a:alpha val="30000"/>
              </a:srgbClr>
            </a:solidFill>
          </p:spPr>
          <p:txBody>
            <a:bodyPr/>
            <a:lstStyle/>
            <a:p>
              <a:endParaRPr lang="zh-CN" altLang="en-US"/>
            </a:p>
          </p:txBody>
        </p:sp>
      </p:grpSp>
      <p:sp>
        <p:nvSpPr>
          <p:cNvPr id="6" name="Text 3"/>
          <p:cNvSpPr/>
          <p:nvPr/>
        </p:nvSpPr>
        <p:spPr>
          <a:xfrm>
            <a:off x="5419725" y="3009900"/>
            <a:ext cx="3729355" cy="2857500"/>
          </a:xfrm>
          <a:prstGeom prst="rect">
            <a:avLst/>
          </a:prstGeom>
          <a:noFill/>
        </p:spPr>
        <p:txBody>
          <a:bodyPr vert="horz" wrap="square" lIns="0" tIns="0" rIns="0" bIns="0" rtlCol="0" anchor="ctr"/>
          <a:lstStyle/>
          <a:p>
            <a:pPr marL="0" indent="0" algn="ctr">
              <a:lnSpc>
                <a:spcPts val="22500"/>
              </a:lnSpc>
              <a:buNone/>
            </a:pPr>
            <a:r>
              <a:rPr lang="en-US" sz="22500" b="1" dirty="0">
                <a:solidFill>
                  <a:srgbClr val="FFF4AE"/>
                </a:solidFill>
                <a:latin typeface="微软雅黑" panose="020B0503020204020204" charset="-122"/>
                <a:ea typeface="微软雅黑" panose="020B0503020204020204" charset="-122"/>
                <a:cs typeface="微软雅黑" panose="020B0503020204020204" pitchFamily="34" charset="-120"/>
              </a:rPr>
              <a:t>02</a:t>
            </a:r>
            <a:endParaRPr lang="en-US" sz="22500" dirty="0"/>
          </a:p>
        </p:txBody>
      </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矩形 5"/>
          <p:cNvSpPr/>
          <p:nvPr/>
        </p:nvSpPr>
        <p:spPr>
          <a:xfrm>
            <a:off x="0" y="1238250"/>
            <a:ext cx="9144000" cy="3930650"/>
          </a:xfrm>
          <a:prstGeom prst="rect">
            <a:avLst/>
          </a:prstGeom>
          <a:gradFill>
            <a:gsLst>
              <a:gs pos="100000">
                <a:srgbClr val="F9F5F0"/>
              </a:gs>
              <a:gs pos="0">
                <a:srgbClr val="A21619"/>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622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02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项目改进计划与</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改进情况</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graphicFrame>
        <p:nvGraphicFramePr>
          <p:cNvPr id="5" name="表格 4"/>
          <p:cNvGraphicFramePr/>
          <p:nvPr>
            <p:custDataLst>
              <p:tags r:id="rId3"/>
            </p:custDataLst>
          </p:nvPr>
        </p:nvGraphicFramePr>
        <p:xfrm>
          <a:off x="232410" y="1203325"/>
          <a:ext cx="8630920" cy="3125470"/>
        </p:xfrm>
        <a:graphic>
          <a:graphicData uri="http://schemas.openxmlformats.org/drawingml/2006/table">
            <a:tbl>
              <a:tblPr firstRow="1" bandRow="1">
                <a:tableStyleId>{284E427A-3D55-4303-BF80-6455036E1DE7}</a:tableStyleId>
              </a:tblPr>
              <a:tblGrid>
                <a:gridCol w="1612900"/>
                <a:gridCol w="7018020"/>
              </a:tblGrid>
              <a:tr h="448945">
                <a:tc>
                  <a:txBody>
                    <a:bodyPr/>
                    <a:p>
                      <a:pPr algn="ctr">
                        <a:buNone/>
                      </a:pPr>
                      <a:r>
                        <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改进</a:t>
                      </a:r>
                      <a:r>
                        <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计划</a:t>
                      </a:r>
                      <a:endPar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tcPr>
                </a:tc>
                <a:tc>
                  <a:txBody>
                    <a:bodyPr/>
                    <a:p>
                      <a:pPr algn="ctr">
                        <a:buNone/>
                      </a:pPr>
                      <a:r>
                        <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改进</a:t>
                      </a:r>
                      <a:r>
                        <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情况</a:t>
                      </a:r>
                      <a:endPar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tcPr>
                </a:tc>
              </a:tr>
              <a:tr h="465455">
                <a:tc>
                  <a:txBody>
                    <a:bodyPr/>
                    <a:p>
                      <a:pPr algn="ctr">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后端：改进AI对话真人转接算法</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c>
                  <a:txBody>
                    <a:bodyPr/>
                    <a:p>
                      <a:pPr algn="l">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✔进一步完善了消息风险的评估机制，不仅扩充原先简单的敏感词库检查，还设计了消息的风险分数评估机制。转接算法详细说明将会在后续进行</a:t>
                      </a: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介绍。</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r>
              <a:tr h="465455">
                <a:tc>
                  <a:txBody>
                    <a:bodyPr/>
                    <a:p>
                      <a:pPr algn="ctr">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移动客户端：优化心理测评流程界面</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c>
                  <a:txBody>
                    <a:bodyPr/>
                    <a:p>
                      <a:pPr algn="l">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✔移动客户端的心理测评流程界面已经优化，用户可以像填写常规问卷一样，选择对应选项，提交后即可自动生成简易的测评结果与简单建议。</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r>
              <a:tr h="465455">
                <a:tc>
                  <a:txBody>
                    <a:bodyPr/>
                    <a:p>
                      <a:pPr algn="ctr">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Web管理端：针对管理员与咨询师提供不同的功能限制</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c>
                  <a:txBody>
                    <a:bodyPr/>
                    <a:p>
                      <a:pPr algn="l">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✔根据管理端登录的用户角色展示不同的导航栏：①考虑到管理员无需管理预约，因此登录用户为管理员时导航栏直接不显示对应的功能；②对于咨询师，则对相应一些功能进行限制，只允许管理员进行使用。</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r>
              <a:tr h="465455">
                <a:tc>
                  <a:txBody>
                    <a:bodyPr/>
                    <a:p>
                      <a:pPr algn="ctr">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Web管理端：优化后台真人接管的消息界面</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c>
                  <a:txBody>
                    <a:bodyPr/>
                    <a:p>
                      <a:pPr algn="l">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✔优化了真人接管对话的消息发送界面，美化成一个类似日常聊天软件的消息沟通页面，提升了易用性。</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r>
              <a:tr h="465455">
                <a:tc>
                  <a:txBody>
                    <a:bodyPr/>
                    <a:p>
                      <a:pPr algn="ctr">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需要改进的团队分工：测试人员过多、博客任务集中</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c>
                  <a:txBody>
                    <a:bodyPr/>
                    <a:p>
                      <a:pPr algn="l">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①对于技术水平有限的成员，不再是简单安排测试任务，在β冲刺过程中让每个原来负责测试的人员都一起投入到前端的开发部署当中，让每个人都参与到项目的具体开发流程里；②博客任务从原先的一人独揽，改为每个人都负责一次博文的撰写。</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r>
            </a:tbl>
          </a:graphicData>
        </a:graphic>
      </p:graphicFrame>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矩形 5"/>
          <p:cNvSpPr/>
          <p:nvPr/>
        </p:nvSpPr>
        <p:spPr>
          <a:xfrm>
            <a:off x="0" y="1238250"/>
            <a:ext cx="9144000" cy="3930650"/>
          </a:xfrm>
          <a:prstGeom prst="rect">
            <a:avLst/>
          </a:prstGeom>
          <a:gradFill>
            <a:gsLst>
              <a:gs pos="100000">
                <a:srgbClr val="F9F5F0"/>
              </a:gs>
              <a:gs pos="0">
                <a:srgbClr val="A21619"/>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2" name="组合 1"/>
          <p:cNvGrpSpPr/>
          <p:nvPr/>
        </p:nvGrpSpPr>
        <p:grpSpPr>
          <a:xfrm>
            <a:off x="0" y="0"/>
            <a:ext cx="9144000" cy="1238250"/>
            <a:chOff x="0" y="0"/>
            <a:chExt cx="14400" cy="1950"/>
          </a:xfrm>
        </p:grpSpPr>
        <p:pic>
          <p:nvPicPr>
            <p:cNvPr id="3" name="Image 0" descr="preencoded.png"/>
            <p:cNvPicPr>
              <a:picLocks noChangeAspect="1"/>
            </p:cNvPicPr>
            <p:nvPr/>
          </p:nvPicPr>
          <p:blipFill>
            <a:blip r:embed="rId1"/>
            <a:srcRect t="3571" b="3571"/>
            <a:stretch>
              <a:fillRect/>
            </a:stretch>
          </p:blipFill>
          <p:spPr>
            <a:xfrm>
              <a:off x="0" y="0"/>
              <a:ext cx="14400" cy="1950"/>
            </a:xfrm>
            <a:prstGeom prst="rect">
              <a:avLst/>
            </a:prstGeom>
          </p:spPr>
        </p:pic>
        <p:sp>
          <p:nvSpPr>
            <p:cNvPr id="4" name="Text 1"/>
            <p:cNvSpPr/>
            <p:nvPr/>
          </p:nvSpPr>
          <p:spPr>
            <a:xfrm>
              <a:off x="979" y="660"/>
              <a:ext cx="6222" cy="630"/>
            </a:xfrm>
            <a:prstGeom prst="rect">
              <a:avLst/>
            </a:prstGeom>
            <a:noFill/>
          </p:spPr>
          <p:txBody>
            <a:bodyPr vert="horz" wrap="square" lIns="0" tIns="0" rIns="0" bIns="0" rtlCol="0" anchor="ctr"/>
            <a:p>
              <a:pPr>
                <a:lnSpc>
                  <a:spcPts val="3150"/>
                </a:lnSpc>
              </a:pPr>
              <a:r>
                <a:rPr lang="en-US" altLang="zh-CN" sz="2400" b="1" dirty="0">
                  <a:solidFill>
                    <a:srgbClr val="FFFFFF"/>
                  </a:solidFill>
                  <a:latin typeface="微软雅黑" panose="020B0503020204020204" charset="-122"/>
                  <a:ea typeface="微软雅黑" panose="020B0503020204020204" charset="-122"/>
                  <a:cs typeface="微软雅黑" panose="020B0503020204020204" pitchFamily="34" charset="-120"/>
                </a:rPr>
                <a:t>02 </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项目改进计划与</a:t>
              </a:r>
              <a:r>
                <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rPr>
                <a:t>改进情况</a:t>
              </a:r>
              <a:endParaRPr lang="zh-CN" altLang="en-US" sz="2400" b="1" dirty="0">
                <a:solidFill>
                  <a:srgbClr val="FFFFFF"/>
                </a:solidFill>
                <a:latin typeface="微软雅黑" panose="020B0503020204020204" charset="-122"/>
                <a:ea typeface="微软雅黑" panose="020B0503020204020204" charset="-122"/>
                <a:cs typeface="微软雅黑" panose="020B0503020204020204" pitchFamily="34" charset="-120"/>
              </a:endParaRPr>
            </a:p>
          </p:txBody>
        </p:sp>
      </p:grpSp>
      <p:pic>
        <p:nvPicPr>
          <p:cNvPr id="9" name="图片 8"/>
          <p:cNvPicPr>
            <a:picLocks noChangeAspect="1"/>
          </p:cNvPicPr>
          <p:nvPr/>
        </p:nvPicPr>
        <p:blipFill>
          <a:blip r:embed="rId2" cstate="screen"/>
          <a:stretch>
            <a:fillRect/>
          </a:stretch>
        </p:blipFill>
        <p:spPr>
          <a:xfrm>
            <a:off x="6537960" y="144145"/>
            <a:ext cx="2606040" cy="839470"/>
          </a:xfrm>
          <a:prstGeom prst="rect">
            <a:avLst/>
          </a:prstGeom>
        </p:spPr>
      </p:pic>
      <p:graphicFrame>
        <p:nvGraphicFramePr>
          <p:cNvPr id="5" name="表格 4"/>
          <p:cNvGraphicFramePr/>
          <p:nvPr>
            <p:custDataLst>
              <p:tags r:id="rId3"/>
            </p:custDataLst>
          </p:nvPr>
        </p:nvGraphicFramePr>
        <p:xfrm>
          <a:off x="232410" y="1203325"/>
          <a:ext cx="8630920" cy="2978785"/>
        </p:xfrm>
        <a:graphic>
          <a:graphicData uri="http://schemas.openxmlformats.org/drawingml/2006/table">
            <a:tbl>
              <a:tblPr firstRow="1" bandRow="1">
                <a:tableStyleId>{284E427A-3D55-4303-BF80-6455036E1DE7}</a:tableStyleId>
              </a:tblPr>
              <a:tblGrid>
                <a:gridCol w="1612900"/>
                <a:gridCol w="7018020"/>
              </a:tblGrid>
              <a:tr h="1051560">
                <a:tc>
                  <a:txBody>
                    <a:bodyPr/>
                    <a:p>
                      <a:pPr algn="ctr">
                        <a:buNone/>
                      </a:pPr>
                      <a:r>
                        <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改进</a:t>
                      </a:r>
                      <a:r>
                        <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计划</a:t>
                      </a:r>
                      <a:endPar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tcPr>
                </a:tc>
                <a:tc>
                  <a:txBody>
                    <a:bodyPr/>
                    <a:p>
                      <a:pPr algn="ctr">
                        <a:buNone/>
                      </a:pPr>
                      <a:r>
                        <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改进</a:t>
                      </a:r>
                      <a:r>
                        <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情况</a:t>
                      </a:r>
                      <a:endPar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tcPr>
                </a:tc>
              </a:tr>
              <a:tr h="1927225">
                <a:tc>
                  <a:txBody>
                    <a:bodyPr/>
                    <a:p>
                      <a:pPr algn="ctr">
                        <a:buNone/>
                      </a:pPr>
                      <a:r>
                        <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需要改进的工具流程：版本控制、自动化测试</a:t>
                      </a:r>
                      <a:endParaRPr lang="zh-CN" altLang="en-US" sz="12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c>
                  <a:txBody>
                    <a:bodyPr/>
                    <a:p>
                      <a:pPr algn="l">
                        <a:buNone/>
                      </a:pPr>
                      <a:r>
                        <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✔①强化版本控制软件Git的使用，移动客户端由开发人员自行选择GitHub仓库托管，Web管理端、后端均由华为云代码仓库托管；</a:t>
                      </a:r>
                      <a:endPar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p>
                      <a:pPr algn="l">
                        <a:buNone/>
                      </a:pPr>
                      <a:r>
                        <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❌②自动化测试方面，测试人员依然只是在AI辅助生成一些测试数据的情况下手动测试，受限于测试人员技术水平，未能构建起完善的自动化测试脚本。</a:t>
                      </a:r>
                      <a:endParaRPr lang="zh-CN" altLang="en-US" sz="1600" b="0">
                        <a:ln>
                          <a:solidFill>
                            <a:schemeClr val="bg1"/>
                          </a:solidFill>
                        </a:ln>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txBody>
                  <a:tcPr anchor="ctr" anchorCtr="0">
                    <a:lnL w="12700">
                      <a:solidFill>
                        <a:srgbClr val="FFF4AE"/>
                      </a:solidFill>
                      <a:prstDash val="solid"/>
                    </a:lnL>
                    <a:lnR w="12700">
                      <a:solidFill>
                        <a:srgbClr val="FFF4AE"/>
                      </a:solidFill>
                      <a:prstDash val="solid"/>
                    </a:lnR>
                    <a:lnT w="12700">
                      <a:solidFill>
                        <a:srgbClr val="FFF4AE"/>
                      </a:solidFill>
                      <a:prstDash val="solid"/>
                    </a:lnT>
                    <a:lnB w="12700">
                      <a:solidFill>
                        <a:srgbClr val="FFF4AE"/>
                      </a:solidFill>
                      <a:prstDash val="solid"/>
                    </a:lnB>
                    <a:lnTlToBr>
                      <a:noFill/>
                    </a:lnTlToBr>
                    <a:lnBlToTr>
                      <a:noFill/>
                    </a:lnBlToTr>
                    <a:solidFill>
                      <a:schemeClr val="accent2">
                        <a:alpha val="16000"/>
                      </a:schemeClr>
                    </a:solidFill>
                  </a:tcPr>
                </a:tc>
              </a:tr>
            </a:tbl>
          </a:graphicData>
        </a:graphic>
      </p:graphicFrame>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tags/tag1.xml><?xml version="1.0" encoding="utf-8"?>
<p:tagLst xmlns:p="http://schemas.openxmlformats.org/presentationml/2006/main">
  <p:tag name="KSO_WM_DIAGRAM_VIRTUALLY_FRAME" val="{&quot;height&quot;:269.35,&quot;left&quot;:243,&quot;top&quot;:83.9,&quot;width&quot;:454.75213958360473}"/>
</p:tagLst>
</file>

<file path=ppt/tags/tag10.xml><?xml version="1.0" encoding="utf-8"?>
<p:tagLst xmlns:p="http://schemas.openxmlformats.org/presentationml/2006/main">
  <p:tag name="KSO_WM_DIAGRAM_VIRTUALLY_FRAME" val="{&quot;height&quot;:269.35,&quot;left&quot;:243,&quot;top&quot;:83.9,&quot;width&quot;:454.75213958360473}"/>
</p:tagLst>
</file>

<file path=ppt/tags/tag11.xml><?xml version="1.0" encoding="utf-8"?>
<p:tagLst xmlns:p="http://schemas.openxmlformats.org/presentationml/2006/main">
  <p:tag name="KSO_WM_DIAGRAM_VIRTUALLY_FRAME" val="{&quot;height&quot;:269.35,&quot;left&quot;:243,&quot;top&quot;:83.9,&quot;width&quot;:454.75213958360473}"/>
</p:tagLst>
</file>

<file path=ppt/tags/tag12.xml><?xml version="1.0" encoding="utf-8"?>
<p:tagLst xmlns:p="http://schemas.openxmlformats.org/presentationml/2006/main">
  <p:tag name="KSO_WM_DIAGRAM_VIRTUALLY_FRAME" val="{&quot;height&quot;:269.35,&quot;left&quot;:243,&quot;top&quot;:83.9,&quot;width&quot;:454.75213958360473}"/>
</p:tagLst>
</file>

<file path=ppt/tags/tag13.xml><?xml version="1.0" encoding="utf-8"?>
<p:tagLst xmlns:p="http://schemas.openxmlformats.org/presentationml/2006/main">
  <p:tag name="KSO_WM_DIAGRAM_VIRTUALLY_FRAME" val="{&quot;height&quot;:269.35,&quot;left&quot;:243,&quot;top&quot;:83.9,&quot;width&quot;:454.75213958360473}"/>
</p:tagLst>
</file>

<file path=ppt/tags/tag14.xml><?xml version="1.0" encoding="utf-8"?>
<p:tagLst xmlns:p="http://schemas.openxmlformats.org/presentationml/2006/main">
  <p:tag name="KSO_WM_DIAGRAM_VIRTUALLY_FRAME" val="{&quot;height&quot;:269.35,&quot;left&quot;:243,&quot;top&quot;:83.9,&quot;width&quot;:454.75213958360473}"/>
</p:tagLst>
</file>

<file path=ppt/tags/tag15.xml><?xml version="1.0" encoding="utf-8"?>
<p:tagLst xmlns:p="http://schemas.openxmlformats.org/presentationml/2006/main">
  <p:tag name="KSO_WM_DIAGRAM_VIRTUALLY_FRAME" val="{&quot;height&quot;:269.35,&quot;left&quot;:243,&quot;top&quot;:83.9,&quot;width&quot;:454.75213958360473}"/>
</p:tagLst>
</file>

<file path=ppt/tags/tag16.xml><?xml version="1.0" encoding="utf-8"?>
<p:tagLst xmlns:p="http://schemas.openxmlformats.org/presentationml/2006/main">
  <p:tag name="KSO_WM_DIAGRAM_VIRTUALLY_FRAME" val="{&quot;height&quot;:269.35,&quot;left&quot;:243,&quot;top&quot;:83.9,&quot;width&quot;:454.75213958360473}"/>
</p:tagLst>
</file>

<file path=ppt/tags/tag17.xml><?xml version="1.0" encoding="utf-8"?>
<p:tagLst xmlns:p="http://schemas.openxmlformats.org/presentationml/2006/main">
  <p:tag name="KSO_WM_DIAGRAM_VIRTUALLY_FRAME" val="{&quot;height&quot;:269.35,&quot;left&quot;:243,&quot;top&quot;:83.9,&quot;width&quot;:454.75213958360473}"/>
</p:tagLst>
</file>

<file path=ppt/tags/tag18.xml><?xml version="1.0" encoding="utf-8"?>
<p:tagLst xmlns:p="http://schemas.openxmlformats.org/presentationml/2006/main">
  <p:tag name="KSO_WM_DIAGRAM_VIRTUALLY_FRAME" val="{&quot;height&quot;:269.35,&quot;left&quot;:243,&quot;top&quot;:83.9,&quot;width&quot;:454.75213958360473}"/>
</p:tagLst>
</file>

<file path=ppt/tags/tag19.xml><?xml version="1.0" encoding="utf-8"?>
<p:tagLst xmlns:p="http://schemas.openxmlformats.org/presentationml/2006/main">
  <p:tag name="KSO_WM_DIAGRAM_VIRTUALLY_FRAME" val="{&quot;height&quot;:269.35,&quot;left&quot;:243,&quot;top&quot;:83.9,&quot;width&quot;:454.75213958360473}"/>
</p:tagLst>
</file>

<file path=ppt/tags/tag2.xml><?xml version="1.0" encoding="utf-8"?>
<p:tagLst xmlns:p="http://schemas.openxmlformats.org/presentationml/2006/main">
  <p:tag name="KSO_WM_DIAGRAM_VIRTUALLY_FRAME" val="{&quot;height&quot;:269.35,&quot;left&quot;:243,&quot;top&quot;:83.9,&quot;width&quot;:454.75213958360473}"/>
</p:tagLst>
</file>

<file path=ppt/tags/tag20.xml><?xml version="1.0" encoding="utf-8"?>
<p:tagLst xmlns:p="http://schemas.openxmlformats.org/presentationml/2006/main">
  <p:tag name="KSO_WM_DIAGRAM_VIRTUALLY_FRAME" val="{&quot;height&quot;:269.35,&quot;left&quot;:243,&quot;top&quot;:83.9,&quot;width&quot;:454.75213958360473}"/>
</p:tagLst>
</file>

<file path=ppt/tags/tag21.xml><?xml version="1.0" encoding="utf-8"?>
<p:tagLst xmlns:p="http://schemas.openxmlformats.org/presentationml/2006/main">
  <p:tag name="KSO_WM_DIAGRAM_VIRTUALLY_FRAME" val="{&quot;height&quot;:269.35,&quot;left&quot;:243,&quot;top&quot;:83.9,&quot;width&quot;:454.75213958360473}"/>
</p:tagLst>
</file>

<file path=ppt/tags/tag22.xml><?xml version="1.0" encoding="utf-8"?>
<p:tagLst xmlns:p="http://schemas.openxmlformats.org/presentationml/2006/main">
  <p:tag name="TABLE_ENDDRAG_ORIGIN_RECT" val="679*291"/>
  <p:tag name="TABLE_ENDDRAG_RECT" val="18*94*679*291"/>
</p:tagLst>
</file>

<file path=ppt/tags/tag23.xml><?xml version="1.0" encoding="utf-8"?>
<p:tagLst xmlns:p="http://schemas.openxmlformats.org/presentationml/2006/main">
  <p:tag name="TABLE_ENDDRAG_ORIGIN_RECT" val="679*291"/>
  <p:tag name="TABLE_ENDDRAG_RECT" val="18*94*679*291"/>
</p:tagLst>
</file>

<file path=ppt/tags/tag24.xml><?xml version="1.0" encoding="utf-8"?>
<p:tagLst xmlns:p="http://schemas.openxmlformats.org/presentationml/2006/main">
  <p:tag name="KSO_WM_DIAGRAM_VIRTUALLY_FRAME" val="{&quot;height&quot;:290.2,&quot;left&quot;:60.55,&quot;top&quot;:104.45,&quot;width&quot;:595.35}"/>
</p:tagLst>
</file>

<file path=ppt/tags/tag25.xml><?xml version="1.0" encoding="utf-8"?>
<p:tagLst xmlns:p="http://schemas.openxmlformats.org/presentationml/2006/main">
  <p:tag name="KSO_WM_DIAGRAM_VIRTUALLY_FRAME" val="{&quot;height&quot;:290.2,&quot;left&quot;:60.55,&quot;top&quot;:104.45,&quot;width&quot;:595.35}"/>
</p:tagLst>
</file>

<file path=ppt/tags/tag26.xml><?xml version="1.0" encoding="utf-8"?>
<p:tagLst xmlns:p="http://schemas.openxmlformats.org/presentationml/2006/main">
  <p:tag name="KSO_WM_DIAGRAM_VIRTUALLY_FRAME" val="{&quot;height&quot;:290.2,&quot;left&quot;:60.55,&quot;top&quot;:104.45,&quot;width&quot;:595.35}"/>
</p:tagLst>
</file>

<file path=ppt/tags/tag27.xml><?xml version="1.0" encoding="utf-8"?>
<p:tagLst xmlns:p="http://schemas.openxmlformats.org/presentationml/2006/main">
  <p:tag name="KSO_WM_DIAGRAM_VIRTUALLY_FRAME" val="{&quot;height&quot;:290.2,&quot;left&quot;:60.55,&quot;top&quot;:104.45,&quot;width&quot;:595.35}"/>
</p:tagLst>
</file>

<file path=ppt/tags/tag28.xml><?xml version="1.0" encoding="utf-8"?>
<p:tagLst xmlns:p="http://schemas.openxmlformats.org/presentationml/2006/main">
  <p:tag name="KSO_WM_DIAGRAM_VIRTUALLY_FRAME" val="{&quot;height&quot;:290.2,&quot;left&quot;:60.55,&quot;top&quot;:104.45,&quot;width&quot;:595.35}"/>
</p:tagLst>
</file>

<file path=ppt/tags/tag29.xml><?xml version="1.0" encoding="utf-8"?>
<p:tagLst xmlns:p="http://schemas.openxmlformats.org/presentationml/2006/main">
  <p:tag name="KSO_WM_DIAGRAM_VIRTUALLY_FRAME" val="{&quot;height&quot;:290.2,&quot;left&quot;:60.55,&quot;top&quot;:104.45,&quot;width&quot;:595.35}"/>
</p:tagLst>
</file>

<file path=ppt/tags/tag3.xml><?xml version="1.0" encoding="utf-8"?>
<p:tagLst xmlns:p="http://schemas.openxmlformats.org/presentationml/2006/main">
  <p:tag name="KSO_WM_DIAGRAM_VIRTUALLY_FRAME" val="{&quot;height&quot;:269.35,&quot;left&quot;:243,&quot;top&quot;:83.9,&quot;width&quot;:454.75213958360473}"/>
</p:tagLst>
</file>

<file path=ppt/tags/tag30.xml><?xml version="1.0" encoding="utf-8"?>
<p:tagLst xmlns:p="http://schemas.openxmlformats.org/presentationml/2006/main">
  <p:tag name="KSO_WM_DIAGRAM_VIRTUALLY_FRAME" val="{&quot;height&quot;:290.2,&quot;left&quot;:60.55,&quot;top&quot;:104.45,&quot;width&quot;:595.35}"/>
</p:tagLst>
</file>

<file path=ppt/tags/tag31.xml><?xml version="1.0" encoding="utf-8"?>
<p:tagLst xmlns:p="http://schemas.openxmlformats.org/presentationml/2006/main">
  <p:tag name="KSO_WM_DIAGRAM_VIRTUALLY_FRAME" val="{&quot;height&quot;:290.2,&quot;left&quot;:60.55,&quot;top&quot;:104.45,&quot;width&quot;:595.35}"/>
</p:tagLst>
</file>

<file path=ppt/tags/tag32.xml><?xml version="1.0" encoding="utf-8"?>
<p:tagLst xmlns:p="http://schemas.openxmlformats.org/presentationml/2006/main">
  <p:tag name="KSO_WM_DIAGRAM_VIRTUALLY_FRAME" val="{&quot;height&quot;:290.2,&quot;left&quot;:60.55,&quot;top&quot;:104.45,&quot;width&quot;:595.35}"/>
</p:tagLst>
</file>

<file path=ppt/tags/tag33.xml><?xml version="1.0" encoding="utf-8"?>
<p:tagLst xmlns:p="http://schemas.openxmlformats.org/presentationml/2006/main">
  <p:tag name="KSO_WM_DIAGRAM_VIRTUALLY_FRAME" val="{&quot;height&quot;:290.2,&quot;left&quot;:60.55,&quot;top&quot;:104.45,&quot;width&quot;:595.35}"/>
</p:tagLst>
</file>

<file path=ppt/tags/tag34.xml><?xml version="1.0" encoding="utf-8"?>
<p:tagLst xmlns:p="http://schemas.openxmlformats.org/presentationml/2006/main">
  <p:tag name="KSO_WM_DIAGRAM_VIRTUALLY_FRAME" val="{&quot;height&quot;:290.2,&quot;left&quot;:60.55,&quot;top&quot;:104.45,&quot;width&quot;:595.35}"/>
</p:tagLst>
</file>

<file path=ppt/tags/tag35.xml><?xml version="1.0" encoding="utf-8"?>
<p:tagLst xmlns:p="http://schemas.openxmlformats.org/presentationml/2006/main">
  <p:tag name="KSO_WM_DIAGRAM_VIRTUALLY_FRAME" val="{&quot;height&quot;:290.2,&quot;left&quot;:60.55,&quot;top&quot;:104.45,&quot;width&quot;:595.35}"/>
</p:tagLst>
</file>

<file path=ppt/tags/tag36.xml><?xml version="1.0" encoding="utf-8"?>
<p:tagLst xmlns:p="http://schemas.openxmlformats.org/presentationml/2006/main">
  <p:tag name="KSO_WM_DIAGRAM_VIRTUALLY_FRAME" val="{&quot;height&quot;:290.2,&quot;left&quot;:60.55,&quot;top&quot;:104.45,&quot;width&quot;:595.35}"/>
</p:tagLst>
</file>

<file path=ppt/tags/tag37.xml><?xml version="1.0" encoding="utf-8"?>
<p:tagLst xmlns:p="http://schemas.openxmlformats.org/presentationml/2006/main">
  <p:tag name="KSO_WM_DIAGRAM_VIRTUALLY_FRAME" val="{&quot;height&quot;:290.2,&quot;left&quot;:60.55,&quot;top&quot;:104.45,&quot;width&quot;:595.35}"/>
</p:tagLst>
</file>

<file path=ppt/tags/tag38.xml><?xml version="1.0" encoding="utf-8"?>
<p:tagLst xmlns:p="http://schemas.openxmlformats.org/presentationml/2006/main">
  <p:tag name="KSO_WM_DIAGRAM_VIRTUALLY_FRAME" val="{&quot;height&quot;:290.2,&quot;left&quot;:60.55,&quot;top&quot;:104.45,&quot;width&quot;:595.35}"/>
</p:tagLst>
</file>

<file path=ppt/tags/tag39.xml><?xml version="1.0" encoding="utf-8"?>
<p:tagLst xmlns:p="http://schemas.openxmlformats.org/presentationml/2006/main">
  <p:tag name="KSO_WM_DIAGRAM_VIRTUALLY_FRAME" val="{&quot;height&quot;:290.2,&quot;left&quot;:60.55,&quot;top&quot;:104.45,&quot;width&quot;:595.35}"/>
</p:tagLst>
</file>

<file path=ppt/tags/tag4.xml><?xml version="1.0" encoding="utf-8"?>
<p:tagLst xmlns:p="http://schemas.openxmlformats.org/presentationml/2006/main">
  <p:tag name="KSO_WM_DIAGRAM_VIRTUALLY_FRAME" val="{&quot;height&quot;:269.35,&quot;left&quot;:243,&quot;top&quot;:83.9,&quot;width&quot;:454.75213958360473}"/>
</p:tagLst>
</file>

<file path=ppt/tags/tag40.xml><?xml version="1.0" encoding="utf-8"?>
<p:tagLst xmlns:p="http://schemas.openxmlformats.org/presentationml/2006/main">
  <p:tag name="KSO_WM_DIAGRAM_VIRTUALLY_FRAME" val="{&quot;height&quot;:290.2,&quot;left&quot;:60.55,&quot;top&quot;:104.45,&quot;width&quot;:595.35}"/>
</p:tagLst>
</file>

<file path=ppt/tags/tag41.xml><?xml version="1.0" encoding="utf-8"?>
<p:tagLst xmlns:p="http://schemas.openxmlformats.org/presentationml/2006/main">
  <p:tag name="KSO_WM_DIAGRAM_VIRTUALLY_FRAME" val="{&quot;height&quot;:290.2,&quot;left&quot;:60.55,&quot;top&quot;:104.45,&quot;width&quot;:595.35}"/>
</p:tagLst>
</file>

<file path=ppt/tags/tag42.xml><?xml version="1.0" encoding="utf-8"?>
<p:tagLst xmlns:p="http://schemas.openxmlformats.org/presentationml/2006/main">
  <p:tag name="KSO_WM_DIAGRAM_VIRTUALLY_FRAME" val="{&quot;height&quot;:290.2,&quot;left&quot;:60.55,&quot;top&quot;:104.45,&quot;width&quot;:595.35}"/>
</p:tagLst>
</file>

<file path=ppt/tags/tag43.xml><?xml version="1.0" encoding="utf-8"?>
<p:tagLst xmlns:p="http://schemas.openxmlformats.org/presentationml/2006/main">
  <p:tag name="KSO_WM_DIAGRAM_VIRTUALLY_FRAME" val="{&quot;height&quot;:290.2,&quot;left&quot;:60.55,&quot;top&quot;:104.45,&quot;width&quot;:595.35}"/>
</p:tagLst>
</file>

<file path=ppt/tags/tag44.xml><?xml version="1.0" encoding="utf-8"?>
<p:tagLst xmlns:p="http://schemas.openxmlformats.org/presentationml/2006/main">
  <p:tag name="KSO_WM_DIAGRAM_VIRTUALLY_FRAME" val="{&quot;height&quot;:290.2,&quot;left&quot;:60.55,&quot;top&quot;:104.45,&quot;width&quot;:595.35}"/>
</p:tagLst>
</file>

<file path=ppt/tags/tag45.xml><?xml version="1.0" encoding="utf-8"?>
<p:tagLst xmlns:p="http://schemas.openxmlformats.org/presentationml/2006/main">
  <p:tag name="KSO_WM_DIAGRAM_VIRTUALLY_FRAME" val="{&quot;height&quot;:290.2,&quot;left&quot;:60.55,&quot;top&quot;:104.45,&quot;width&quot;:595.35}"/>
</p:tagLst>
</file>

<file path=ppt/tags/tag46.xml><?xml version="1.0" encoding="utf-8"?>
<p:tagLst xmlns:p="http://schemas.openxmlformats.org/presentationml/2006/main">
  <p:tag name="KSO_WM_DIAGRAM_VIRTUALLY_FRAME" val="{&quot;height&quot;:290.2,&quot;left&quot;:60.55,&quot;top&quot;:104.45,&quot;width&quot;:595.35}"/>
</p:tagLst>
</file>

<file path=ppt/tags/tag47.xml><?xml version="1.0" encoding="utf-8"?>
<p:tagLst xmlns:p="http://schemas.openxmlformats.org/presentationml/2006/main">
  <p:tag name="KSO_WM_DIAGRAM_VIRTUALLY_FRAME" val="{&quot;height&quot;:290.2,&quot;left&quot;:60.55,&quot;top&quot;:104.45,&quot;width&quot;:595.35}"/>
</p:tagLst>
</file>

<file path=ppt/tags/tag48.xml><?xml version="1.0" encoding="utf-8"?>
<p:tagLst xmlns:p="http://schemas.openxmlformats.org/presentationml/2006/main">
  <p:tag name="KSO_WM_DIAGRAM_VIRTUALLY_FRAME" val="{&quot;height&quot;:290.2,&quot;left&quot;:60.55,&quot;top&quot;:104.45,&quot;width&quot;:595.35}"/>
</p:tagLst>
</file>

<file path=ppt/tags/tag49.xml><?xml version="1.0" encoding="utf-8"?>
<p:tagLst xmlns:p="http://schemas.openxmlformats.org/presentationml/2006/main">
  <p:tag name="KSO_WM_DIAGRAM_VIRTUALLY_FRAME" val="{&quot;height&quot;:290.2,&quot;left&quot;:60.55,&quot;top&quot;:104.45,&quot;width&quot;:595.35}"/>
</p:tagLst>
</file>

<file path=ppt/tags/tag5.xml><?xml version="1.0" encoding="utf-8"?>
<p:tagLst xmlns:p="http://schemas.openxmlformats.org/presentationml/2006/main">
  <p:tag name="KSO_WM_DIAGRAM_VIRTUALLY_FRAME" val="{&quot;height&quot;:269.35,&quot;left&quot;:243,&quot;top&quot;:83.9,&quot;width&quot;:454.75213958360473}"/>
</p:tagLst>
</file>

<file path=ppt/tags/tag50.xml><?xml version="1.0" encoding="utf-8"?>
<p:tagLst xmlns:p="http://schemas.openxmlformats.org/presentationml/2006/main">
  <p:tag name="KSO_WM_DIAGRAM_VIRTUALLY_FRAME" val="{&quot;height&quot;:290.2,&quot;left&quot;:60.55,&quot;top&quot;:104.45,&quot;width&quot;:595.35}"/>
</p:tagLst>
</file>

<file path=ppt/tags/tag51.xml><?xml version="1.0" encoding="utf-8"?>
<p:tagLst xmlns:p="http://schemas.openxmlformats.org/presentationml/2006/main">
  <p:tag name="KSO_WM_DIAGRAM_VIRTUALLY_FRAME" val="{&quot;height&quot;:290.2,&quot;left&quot;:60.55,&quot;top&quot;:104.45,&quot;width&quot;:595.35}"/>
</p:tagLst>
</file>

<file path=ppt/tags/tag52.xml><?xml version="1.0" encoding="utf-8"?>
<p:tagLst xmlns:p="http://schemas.openxmlformats.org/presentationml/2006/main">
  <p:tag name="KSO_WM_DIAGRAM_VIRTUALLY_FRAME" val="{&quot;height&quot;:290.2,&quot;left&quot;:60.55,&quot;top&quot;:104.45,&quot;width&quot;:595.35}"/>
</p:tagLst>
</file>

<file path=ppt/tags/tag53.xml><?xml version="1.0" encoding="utf-8"?>
<p:tagLst xmlns:p="http://schemas.openxmlformats.org/presentationml/2006/main">
  <p:tag name="KSO_WM_DIAGRAM_VIRTUALLY_FRAME" val="{&quot;height&quot;:290.2,&quot;left&quot;:60.55,&quot;top&quot;:104.45,&quot;width&quot;:595.35}"/>
</p:tagLst>
</file>

<file path=ppt/tags/tag54.xml><?xml version="1.0" encoding="utf-8"?>
<p:tagLst xmlns:p="http://schemas.openxmlformats.org/presentationml/2006/main">
  <p:tag name="KSO_WM_DIAGRAM_VIRTUALLY_FRAME" val="{&quot;height&quot;:290.2,&quot;left&quot;:60.55,&quot;top&quot;:104.45,&quot;width&quot;:595.35}"/>
</p:tagLst>
</file>

<file path=ppt/tags/tag55.xml><?xml version="1.0" encoding="utf-8"?>
<p:tagLst xmlns:p="http://schemas.openxmlformats.org/presentationml/2006/main">
  <p:tag name="KSO_WM_DIAGRAM_VIRTUALLY_FRAME" val="{&quot;height&quot;:290.2,&quot;left&quot;:60.55,&quot;top&quot;:104.45,&quot;width&quot;:595.35}"/>
</p:tagLst>
</file>

<file path=ppt/tags/tag56.xml><?xml version="1.0" encoding="utf-8"?>
<p:tagLst xmlns:p="http://schemas.openxmlformats.org/presentationml/2006/main">
  <p:tag name="KSO_WM_DIAGRAM_VIRTUALLY_FRAME" val="{&quot;height&quot;:290.2,&quot;left&quot;:60.55,&quot;top&quot;:104.45,&quot;width&quot;:595.35}"/>
</p:tagLst>
</file>

<file path=ppt/tags/tag57.xml><?xml version="1.0" encoding="utf-8"?>
<p:tagLst xmlns:p="http://schemas.openxmlformats.org/presentationml/2006/main">
  <p:tag name="KSO_WM_DIAGRAM_VIRTUALLY_FRAME" val="{&quot;height&quot;:290.2,&quot;left&quot;:60.55,&quot;top&quot;:104.45,&quot;width&quot;:595.35}"/>
</p:tagLst>
</file>

<file path=ppt/tags/tag58.xml><?xml version="1.0" encoding="utf-8"?>
<p:tagLst xmlns:p="http://schemas.openxmlformats.org/presentationml/2006/main">
  <p:tag name="KSO_WM_DIAGRAM_VIRTUALLY_FRAME" val="{&quot;height&quot;:290.2,&quot;left&quot;:60.55,&quot;top&quot;:104.45,&quot;width&quot;:595.35}"/>
</p:tagLst>
</file>

<file path=ppt/tags/tag59.xml><?xml version="1.0" encoding="utf-8"?>
<p:tagLst xmlns:p="http://schemas.openxmlformats.org/presentationml/2006/main">
  <p:tag name="KSO_WM_DIAGRAM_VIRTUALLY_FRAME" val="{&quot;height&quot;:290.2,&quot;left&quot;:60.55,&quot;top&quot;:104.45,&quot;width&quot;:595.35}"/>
</p:tagLst>
</file>

<file path=ppt/tags/tag6.xml><?xml version="1.0" encoding="utf-8"?>
<p:tagLst xmlns:p="http://schemas.openxmlformats.org/presentationml/2006/main">
  <p:tag name="KSO_WM_DIAGRAM_VIRTUALLY_FRAME" val="{&quot;height&quot;:269.35,&quot;left&quot;:243,&quot;top&quot;:83.9,&quot;width&quot;:454.75213958360473}"/>
</p:tagLst>
</file>

<file path=ppt/tags/tag60.xml><?xml version="1.0" encoding="utf-8"?>
<p:tagLst xmlns:p="http://schemas.openxmlformats.org/presentationml/2006/main">
  <p:tag name="KSO_WM_DIAGRAM_VIRTUALLY_FRAME" val="{&quot;height&quot;:290.2,&quot;left&quot;:60.55,&quot;top&quot;:104.45,&quot;width&quot;:595.35}"/>
</p:tagLst>
</file>

<file path=ppt/tags/tag61.xml><?xml version="1.0" encoding="utf-8"?>
<p:tagLst xmlns:p="http://schemas.openxmlformats.org/presentationml/2006/main">
  <p:tag name="KSO_WM_DIAGRAM_VIRTUALLY_FRAME" val="{&quot;height&quot;:290.2,&quot;left&quot;:60.55,&quot;top&quot;:104.45,&quot;width&quot;:595.35}"/>
</p:tagLst>
</file>

<file path=ppt/tags/tag62.xml><?xml version="1.0" encoding="utf-8"?>
<p:tagLst xmlns:p="http://schemas.openxmlformats.org/presentationml/2006/main">
  <p:tag name="KSO_WM_DIAGRAM_VIRTUALLY_FRAME" val="{&quot;height&quot;:290.2,&quot;left&quot;:60.55,&quot;top&quot;:104.45,&quot;width&quot;:595.35}"/>
</p:tagLst>
</file>

<file path=ppt/tags/tag63.xml><?xml version="1.0" encoding="utf-8"?>
<p:tagLst xmlns:p="http://schemas.openxmlformats.org/presentationml/2006/main">
  <p:tag name="TABLE_ENDDRAG_ORIGIN_RECT" val="679*291"/>
  <p:tag name="TABLE_ENDDRAG_RECT" val="18*94*679*291"/>
</p:tagLst>
</file>

<file path=ppt/tags/tag64.xml><?xml version="1.0" encoding="utf-8"?>
<p:tagLst xmlns:p="http://schemas.openxmlformats.org/presentationml/2006/main">
  <p:tag name="TABLE_ENDDRAG_ORIGIN_RECT" val="679*291"/>
  <p:tag name="TABLE_ENDDRAG_RECT" val="18*94*679*291"/>
</p:tagLst>
</file>

<file path=ppt/tags/tag65.xml><?xml version="1.0" encoding="utf-8"?>
<p:tagLst xmlns:p="http://schemas.openxmlformats.org/presentationml/2006/main">
  <p:tag name="commondata" val="eyJoZGlkIjoiYWEzYTc0NmY3NGYxMzE1NmVkNmI0ZDZjY2ZlODAxY2YifQ=="/>
</p:tagLst>
</file>

<file path=ppt/tags/tag7.xml><?xml version="1.0" encoding="utf-8"?>
<p:tagLst xmlns:p="http://schemas.openxmlformats.org/presentationml/2006/main">
  <p:tag name="KSO_WM_DIAGRAM_VIRTUALLY_FRAME" val="{&quot;height&quot;:269.35,&quot;left&quot;:243,&quot;top&quot;:83.9,&quot;width&quot;:454.75213958360473}"/>
</p:tagLst>
</file>

<file path=ppt/tags/tag8.xml><?xml version="1.0" encoding="utf-8"?>
<p:tagLst xmlns:p="http://schemas.openxmlformats.org/presentationml/2006/main">
  <p:tag name="KSO_WM_DIAGRAM_VIRTUALLY_FRAME" val="{&quot;height&quot;:269.35,&quot;left&quot;:243,&quot;top&quot;:83.9,&quot;width&quot;:454.75213958360473}"/>
</p:tagLst>
</file>

<file path=ppt/tags/tag9.xml><?xml version="1.0" encoding="utf-8"?>
<p:tagLst xmlns:p="http://schemas.openxmlformats.org/presentationml/2006/main">
  <p:tag name="KSO_WM_DIAGRAM_VIRTUALLY_FRAME" val="{&quot;height&quot;:269.35,&quot;left&quot;:243,&quot;top&quot;:83.9,&quot;width&quot;:454.7521395836047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3135</Words>
  <Application>WPS 演示</Application>
  <PresentationFormat>全屏显示(16:9)</PresentationFormat>
  <Paragraphs>299</Paragraphs>
  <Slides>38</Slides>
  <Notes>16</Notes>
  <HiddenSlides>0</HiddenSlides>
  <MMClips>0</MMClips>
  <ScaleCrop>false</ScaleCrop>
  <HeadingPairs>
    <vt:vector size="6" baseType="variant">
      <vt:variant>
        <vt:lpstr>已用的字体</vt:lpstr>
      </vt:variant>
      <vt:variant>
        <vt:i4>12</vt:i4>
      </vt:variant>
      <vt:variant>
        <vt:lpstr>主题</vt:lpstr>
      </vt:variant>
      <vt:variant>
        <vt:i4>2</vt:i4>
      </vt:variant>
      <vt:variant>
        <vt:lpstr>幻灯片标题</vt:lpstr>
      </vt:variant>
      <vt:variant>
        <vt:i4>38</vt:i4>
      </vt:variant>
    </vt:vector>
  </HeadingPairs>
  <TitlesOfParts>
    <vt:vector size="52" baseType="lpstr">
      <vt:lpstr>Arial</vt:lpstr>
      <vt:lpstr>宋体</vt:lpstr>
      <vt:lpstr>Wingdings</vt:lpstr>
      <vt:lpstr>华文行楷</vt:lpstr>
      <vt:lpstr>微软雅黑</vt:lpstr>
      <vt:lpstr>微软雅黑</vt:lpstr>
      <vt:lpstr>Noto Serif CJK SC</vt:lpstr>
      <vt:lpstr>Calibri</vt:lpstr>
      <vt:lpstr>MS PGothic</vt:lpstr>
      <vt:lpstr>等线</vt:lpstr>
      <vt:lpstr>Arial Unicode MS</vt:lpstr>
      <vt:lpstr>宝 我今天特别乖</vt:lpstr>
      <vt:lpstr>Office Theme</vt:lpstr>
      <vt:lpstr>1_Office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PptxGenJS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creator>PptxGenJS</dc:creator>
  <dc:subject>PptxGenJS Presentation</dc:subject>
  <cp:lastModifiedBy>          </cp:lastModifiedBy>
  <cp:revision>163</cp:revision>
  <dcterms:created xsi:type="dcterms:W3CDTF">2025-06-19T13:42:00Z</dcterms:created>
  <dcterms:modified xsi:type="dcterms:W3CDTF">2025-11-30T15:15:06Z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54EA8B5AE3D34CEFBEAB4C0AA7711809_12</vt:lpwstr>
  </property>
  <property fmtid="{D5CDD505-2E9C-101B-9397-08002B2CF9AE}" pid="3" name="KSOProductBuildVer">
    <vt:lpwstr>2052-12.1.0.18276</vt:lpwstr>
  </property>
</Properties>
</file>